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56" r:id="rId5"/>
    <p:sldId id="257" r:id="rId6"/>
    <p:sldId id="258" r:id="rId7"/>
    <p:sldId id="259" r:id="rId8"/>
    <p:sldId id="261" r:id="rId9"/>
    <p:sldId id="260" r:id="rId10"/>
    <p:sldId id="273" r:id="rId11"/>
    <p:sldId id="278" r:id="rId12"/>
    <p:sldId id="271" r:id="rId13"/>
    <p:sldId id="276" r:id="rId14"/>
    <p:sldId id="264" r:id="rId15"/>
    <p:sldId id="279" r:id="rId16"/>
    <p:sldId id="265" r:id="rId17"/>
    <p:sldId id="280" r:id="rId18"/>
    <p:sldId id="267"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8A4EAC-E834-4069-A2D4-8BB187822E0E}" v="15" dt="2023-05-17T20:29:35.5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8"/>
  </p:normalViewPr>
  <p:slideViewPr>
    <p:cSldViewPr snapToGrid="0">
      <p:cViewPr>
        <p:scale>
          <a:sx n="80" d="100"/>
          <a:sy n="80" d="100"/>
        </p:scale>
        <p:origin x="782" y="110"/>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Abinette" userId="ca653788334e8e8f" providerId="LiveId" clId="{F88A4EAC-E834-4069-A2D4-8BB187822E0E}"/>
    <pc:docChg chg="undo custSel addSld delSld modSld">
      <pc:chgData name="Jennifer Abinette" userId="ca653788334e8e8f" providerId="LiveId" clId="{F88A4EAC-E834-4069-A2D4-8BB187822E0E}" dt="2023-05-17T20:29:35.575" v="2232"/>
      <pc:docMkLst>
        <pc:docMk/>
      </pc:docMkLst>
      <pc:sldChg chg="addSp modSp mod">
        <pc:chgData name="Jennifer Abinette" userId="ca653788334e8e8f" providerId="LiveId" clId="{F88A4EAC-E834-4069-A2D4-8BB187822E0E}" dt="2023-05-17T20:20:32.583" v="2209"/>
        <pc:sldMkLst>
          <pc:docMk/>
          <pc:sldMk cId="2259308896" sldId="256"/>
        </pc:sldMkLst>
        <pc:spChg chg="mod">
          <ac:chgData name="Jennifer Abinette" userId="ca653788334e8e8f" providerId="LiveId" clId="{F88A4EAC-E834-4069-A2D4-8BB187822E0E}" dt="2023-05-17T11:54:47.218" v="114" actId="14100"/>
          <ac:spMkLst>
            <pc:docMk/>
            <pc:sldMk cId="2259308896" sldId="256"/>
            <ac:spMk id="2" creationId="{51DF3D98-3C30-4CFC-8643-C81E829C8C25}"/>
          </ac:spMkLst>
        </pc:spChg>
        <pc:spChg chg="mod">
          <ac:chgData name="Jennifer Abinette" userId="ca653788334e8e8f" providerId="LiveId" clId="{F88A4EAC-E834-4069-A2D4-8BB187822E0E}" dt="2023-05-17T11:54:33.464" v="113" actId="1076"/>
          <ac:spMkLst>
            <pc:docMk/>
            <pc:sldMk cId="2259308896" sldId="256"/>
            <ac:spMk id="3" creationId="{A068D447-28D3-4F5F-B2DC-FD67E9015868}"/>
          </ac:spMkLst>
        </pc:spChg>
        <pc:picChg chg="add mod">
          <ac:chgData name="Jennifer Abinette" userId="ca653788334e8e8f" providerId="LiveId" clId="{F88A4EAC-E834-4069-A2D4-8BB187822E0E}" dt="2023-05-17T20:20:32.583" v="2209"/>
          <ac:picMkLst>
            <pc:docMk/>
            <pc:sldMk cId="2259308896" sldId="256"/>
            <ac:picMk id="6" creationId="{85BE55B8-78B2-9C82-608F-9E16DF70E99F}"/>
          </ac:picMkLst>
        </pc:picChg>
      </pc:sldChg>
      <pc:sldChg chg="addSp delSp modSp mod">
        <pc:chgData name="Jennifer Abinette" userId="ca653788334e8e8f" providerId="LiveId" clId="{F88A4EAC-E834-4069-A2D4-8BB187822E0E}" dt="2023-05-17T20:20:32.583" v="2209"/>
        <pc:sldMkLst>
          <pc:docMk/>
          <pc:sldMk cId="1325608595" sldId="257"/>
        </pc:sldMkLst>
        <pc:spChg chg="mod">
          <ac:chgData name="Jennifer Abinette" userId="ca653788334e8e8f" providerId="LiveId" clId="{F88A4EAC-E834-4069-A2D4-8BB187822E0E}" dt="2023-05-17T11:27:03.854" v="54" actId="20577"/>
          <ac:spMkLst>
            <pc:docMk/>
            <pc:sldMk cId="1325608595" sldId="257"/>
            <ac:spMk id="2" creationId="{912DF434-28DB-4621-A497-D62C41CE0419}"/>
          </ac:spMkLst>
        </pc:spChg>
        <pc:spChg chg="mod">
          <ac:chgData name="Jennifer Abinette" userId="ca653788334e8e8f" providerId="LiveId" clId="{F88A4EAC-E834-4069-A2D4-8BB187822E0E}" dt="2023-05-17T11:26:26.860" v="44" actId="27636"/>
          <ac:spMkLst>
            <pc:docMk/>
            <pc:sldMk cId="1325608595" sldId="257"/>
            <ac:spMk id="3" creationId="{22788C46-D0BC-4307-AE55-7601A139E7CB}"/>
          </ac:spMkLst>
        </pc:spChg>
        <pc:spChg chg="del">
          <ac:chgData name="Jennifer Abinette" userId="ca653788334e8e8f" providerId="LiveId" clId="{F88A4EAC-E834-4069-A2D4-8BB187822E0E}" dt="2023-05-17T12:19:54.778" v="151" actId="478"/>
          <ac:spMkLst>
            <pc:docMk/>
            <pc:sldMk cId="1325608595" sldId="257"/>
            <ac:spMk id="4" creationId="{5739303D-13C0-6A41-947A-F998CC47B32E}"/>
          </ac:spMkLst>
        </pc:spChg>
        <pc:spChg chg="del">
          <ac:chgData name="Jennifer Abinette" userId="ca653788334e8e8f" providerId="LiveId" clId="{F88A4EAC-E834-4069-A2D4-8BB187822E0E}" dt="2023-05-17T12:19:57.421" v="152" actId="478"/>
          <ac:spMkLst>
            <pc:docMk/>
            <pc:sldMk cId="1325608595" sldId="257"/>
            <ac:spMk id="5" creationId="{6209FEB4-4C5C-EB43-9696-7B42453DB79B}"/>
          </ac:spMkLst>
        </pc:spChg>
        <pc:picChg chg="add mod">
          <ac:chgData name="Jennifer Abinette" userId="ca653788334e8e8f" providerId="LiveId" clId="{F88A4EAC-E834-4069-A2D4-8BB187822E0E}" dt="2023-05-17T20:20:32.583" v="2209"/>
          <ac:picMkLst>
            <pc:docMk/>
            <pc:sldMk cId="1325608595" sldId="257"/>
            <ac:picMk id="9" creationId="{3E1161BF-8A8F-0FF2-DD77-4560411E4DD4}"/>
          </ac:picMkLst>
        </pc:picChg>
      </pc:sldChg>
      <pc:sldChg chg="addSp delSp modSp mod">
        <pc:chgData name="Jennifer Abinette" userId="ca653788334e8e8f" providerId="LiveId" clId="{F88A4EAC-E834-4069-A2D4-8BB187822E0E}" dt="2023-05-17T20:20:32.583" v="2209"/>
        <pc:sldMkLst>
          <pc:docMk/>
          <pc:sldMk cId="1639799154" sldId="258"/>
        </pc:sldMkLst>
        <pc:spChg chg="mod">
          <ac:chgData name="Jennifer Abinette" userId="ca653788334e8e8f" providerId="LiveId" clId="{F88A4EAC-E834-4069-A2D4-8BB187822E0E}" dt="2023-05-17T11:27:19.016" v="62" actId="20577"/>
          <ac:spMkLst>
            <pc:docMk/>
            <pc:sldMk cId="1639799154" sldId="258"/>
            <ac:spMk id="2" creationId="{8C543F67-9C70-4748-8C0C-3A7863422F99}"/>
          </ac:spMkLst>
        </pc:spChg>
        <pc:spChg chg="mod">
          <ac:chgData name="Jennifer Abinette" userId="ca653788334e8e8f" providerId="LiveId" clId="{F88A4EAC-E834-4069-A2D4-8BB187822E0E}" dt="2023-05-17T20:12:28.544" v="2120" actId="27636"/>
          <ac:spMkLst>
            <pc:docMk/>
            <pc:sldMk cId="1639799154" sldId="258"/>
            <ac:spMk id="3" creationId="{95B371F2-DBA5-415A-82C8-651F587B857A}"/>
          </ac:spMkLst>
        </pc:spChg>
        <pc:spChg chg="del">
          <ac:chgData name="Jennifer Abinette" userId="ca653788334e8e8f" providerId="LiveId" clId="{F88A4EAC-E834-4069-A2D4-8BB187822E0E}" dt="2023-05-17T12:19:48.775" v="149" actId="478"/>
          <ac:spMkLst>
            <pc:docMk/>
            <pc:sldMk cId="1639799154" sldId="258"/>
            <ac:spMk id="4" creationId="{DB056174-CBC5-7B48-9681-7DDAC423337E}"/>
          </ac:spMkLst>
        </pc:spChg>
        <pc:spChg chg="del">
          <ac:chgData name="Jennifer Abinette" userId="ca653788334e8e8f" providerId="LiveId" clId="{F88A4EAC-E834-4069-A2D4-8BB187822E0E}" dt="2023-05-17T12:19:51.330" v="150" actId="478"/>
          <ac:spMkLst>
            <pc:docMk/>
            <pc:sldMk cId="1639799154" sldId="258"/>
            <ac:spMk id="5" creationId="{D593FA18-50D6-0344-B477-1D7C91CF4029}"/>
          </ac:spMkLst>
        </pc:spChg>
        <pc:picChg chg="add mod">
          <ac:chgData name="Jennifer Abinette" userId="ca653788334e8e8f" providerId="LiveId" clId="{F88A4EAC-E834-4069-A2D4-8BB187822E0E}" dt="2023-05-17T20:20:32.583" v="2209"/>
          <ac:picMkLst>
            <pc:docMk/>
            <pc:sldMk cId="1639799154" sldId="258"/>
            <ac:picMk id="8" creationId="{4181E829-0228-F46F-C607-E7EB64C7DBD2}"/>
          </ac:picMkLst>
        </pc:picChg>
      </pc:sldChg>
      <pc:sldChg chg="addSp modSp mod">
        <pc:chgData name="Jennifer Abinette" userId="ca653788334e8e8f" providerId="LiveId" clId="{F88A4EAC-E834-4069-A2D4-8BB187822E0E}" dt="2023-05-17T20:20:32.583" v="2209"/>
        <pc:sldMkLst>
          <pc:docMk/>
          <pc:sldMk cId="3446797337" sldId="259"/>
        </pc:sldMkLst>
        <pc:spChg chg="mod">
          <ac:chgData name="Jennifer Abinette" userId="ca653788334e8e8f" providerId="LiveId" clId="{F88A4EAC-E834-4069-A2D4-8BB187822E0E}" dt="2023-05-17T11:41:54.987" v="81" actId="14100"/>
          <ac:spMkLst>
            <pc:docMk/>
            <pc:sldMk cId="3446797337" sldId="259"/>
            <ac:spMk id="2" creationId="{8460295B-54B9-4937-90E3-BAB9CE69E30B}"/>
          </ac:spMkLst>
        </pc:spChg>
        <pc:spChg chg="mod">
          <ac:chgData name="Jennifer Abinette" userId="ca653788334e8e8f" providerId="LiveId" clId="{F88A4EAC-E834-4069-A2D4-8BB187822E0E}" dt="2023-05-17T20:13:17.548" v="2208" actId="20577"/>
          <ac:spMkLst>
            <pc:docMk/>
            <pc:sldMk cId="3446797337" sldId="259"/>
            <ac:spMk id="4" creationId="{D51A6D85-3837-435F-A342-5A3F98172B12}"/>
          </ac:spMkLst>
        </pc:spChg>
        <pc:picChg chg="add mod">
          <ac:chgData name="Jennifer Abinette" userId="ca653788334e8e8f" providerId="LiveId" clId="{F88A4EAC-E834-4069-A2D4-8BB187822E0E}" dt="2023-05-17T20:20:32.583" v="2209"/>
          <ac:picMkLst>
            <pc:docMk/>
            <pc:sldMk cId="3446797337" sldId="259"/>
            <ac:picMk id="5" creationId="{03754F92-935A-6611-A540-673B44F47218}"/>
          </ac:picMkLst>
        </pc:picChg>
      </pc:sldChg>
      <pc:sldChg chg="addSp delSp modSp mod">
        <pc:chgData name="Jennifer Abinette" userId="ca653788334e8e8f" providerId="LiveId" clId="{F88A4EAC-E834-4069-A2D4-8BB187822E0E}" dt="2023-05-17T20:20:32.583" v="2209"/>
        <pc:sldMkLst>
          <pc:docMk/>
          <pc:sldMk cId="4212917468" sldId="260"/>
        </pc:sldMkLst>
        <pc:spChg chg="del">
          <ac:chgData name="Jennifer Abinette" userId="ca653788334e8e8f" providerId="LiveId" clId="{F88A4EAC-E834-4069-A2D4-8BB187822E0E}" dt="2023-05-17T12:24:17.203" v="186" actId="478"/>
          <ac:spMkLst>
            <pc:docMk/>
            <pc:sldMk cId="4212917468" sldId="260"/>
            <ac:spMk id="2" creationId="{F96F75DE-8A44-4EC5-83C6-95BDDF10DFD9}"/>
          </ac:spMkLst>
        </pc:spChg>
        <pc:spChg chg="del">
          <ac:chgData name="Jennifer Abinette" userId="ca653788334e8e8f" providerId="LiveId" clId="{F88A4EAC-E834-4069-A2D4-8BB187822E0E}" dt="2023-05-17T12:34:09.805" v="198" actId="478"/>
          <ac:spMkLst>
            <pc:docMk/>
            <pc:sldMk cId="4212917468" sldId="260"/>
            <ac:spMk id="3" creationId="{4E809DF5-56B4-304A-8777-BB8576005AF2}"/>
          </ac:spMkLst>
        </pc:spChg>
        <pc:spChg chg="del">
          <ac:chgData name="Jennifer Abinette" userId="ca653788334e8e8f" providerId="LiveId" clId="{F88A4EAC-E834-4069-A2D4-8BB187822E0E}" dt="2023-05-17T12:34:12.152" v="199" actId="478"/>
          <ac:spMkLst>
            <pc:docMk/>
            <pc:sldMk cId="4212917468" sldId="260"/>
            <ac:spMk id="5" creationId="{0A79A912-225F-BE40-9F3E-0255524448CD}"/>
          </ac:spMkLst>
        </pc:spChg>
        <pc:spChg chg="add del mod">
          <ac:chgData name="Jennifer Abinette" userId="ca653788334e8e8f" providerId="LiveId" clId="{F88A4EAC-E834-4069-A2D4-8BB187822E0E}" dt="2023-05-17T12:24:09.414" v="184" actId="478"/>
          <ac:spMkLst>
            <pc:docMk/>
            <pc:sldMk cId="4212917468" sldId="260"/>
            <ac:spMk id="8" creationId="{193910BD-4878-3767-2BB8-45445E6168A3}"/>
          </ac:spMkLst>
        </pc:spChg>
        <pc:spChg chg="add del mod">
          <ac:chgData name="Jennifer Abinette" userId="ca653788334e8e8f" providerId="LiveId" clId="{F88A4EAC-E834-4069-A2D4-8BB187822E0E}" dt="2023-05-17T12:24:21.068" v="187" actId="478"/>
          <ac:spMkLst>
            <pc:docMk/>
            <pc:sldMk cId="4212917468" sldId="260"/>
            <ac:spMk id="12" creationId="{18047183-6359-4DE0-5DC0-53F42991CC6E}"/>
          </ac:spMkLst>
        </pc:spChg>
        <pc:spChg chg="add mod">
          <ac:chgData name="Jennifer Abinette" userId="ca653788334e8e8f" providerId="LiveId" clId="{F88A4EAC-E834-4069-A2D4-8BB187822E0E}" dt="2023-05-17T15:08:51.270" v="750" actId="20577"/>
          <ac:spMkLst>
            <pc:docMk/>
            <pc:sldMk cId="4212917468" sldId="260"/>
            <ac:spMk id="15" creationId="{BE73024B-0731-D4DA-1C78-053912A7DE31}"/>
          </ac:spMkLst>
        </pc:spChg>
        <pc:graphicFrameChg chg="del">
          <ac:chgData name="Jennifer Abinette" userId="ca653788334e8e8f" providerId="LiveId" clId="{F88A4EAC-E834-4069-A2D4-8BB187822E0E}" dt="2023-05-17T12:24:04.688" v="183" actId="478"/>
          <ac:graphicFrameMkLst>
            <pc:docMk/>
            <pc:sldMk cId="4212917468" sldId="260"/>
            <ac:graphicFrameMk id="4" creationId="{403CD5FD-27C3-4342-BE41-F411CB8D6931}"/>
          </ac:graphicFrameMkLst>
        </pc:graphicFrameChg>
        <pc:picChg chg="add del mod">
          <ac:chgData name="Jennifer Abinette" userId="ca653788334e8e8f" providerId="LiveId" clId="{F88A4EAC-E834-4069-A2D4-8BB187822E0E}" dt="2023-05-17T12:52:06.029" v="283" actId="478"/>
          <ac:picMkLst>
            <pc:docMk/>
            <pc:sldMk cId="4212917468" sldId="260"/>
            <ac:picMk id="10" creationId="{DEA679BF-69EA-547A-5870-8B42A80EB9C4}"/>
          </ac:picMkLst>
        </pc:picChg>
        <pc:picChg chg="add mod">
          <ac:chgData name="Jennifer Abinette" userId="ca653788334e8e8f" providerId="LiveId" clId="{F88A4EAC-E834-4069-A2D4-8BB187822E0E}" dt="2023-05-17T15:07:30.598" v="733" actId="1076"/>
          <ac:picMkLst>
            <pc:docMk/>
            <pc:sldMk cId="4212917468" sldId="260"/>
            <ac:picMk id="14" creationId="{CF9AA70C-7F5B-2507-405A-671258CDB8DD}"/>
          </ac:picMkLst>
        </pc:picChg>
        <pc:picChg chg="add mod">
          <ac:chgData name="Jennifer Abinette" userId="ca653788334e8e8f" providerId="LiveId" clId="{F88A4EAC-E834-4069-A2D4-8BB187822E0E}" dt="2023-05-17T20:20:32.583" v="2209"/>
          <ac:picMkLst>
            <pc:docMk/>
            <pc:sldMk cId="4212917468" sldId="260"/>
            <ac:picMk id="17" creationId="{D196646B-DCD9-9CA1-391A-CC50728784FC}"/>
          </ac:picMkLst>
        </pc:picChg>
      </pc:sldChg>
      <pc:sldChg chg="addSp delSp modSp mod">
        <pc:chgData name="Jennifer Abinette" userId="ca653788334e8e8f" providerId="LiveId" clId="{F88A4EAC-E834-4069-A2D4-8BB187822E0E}" dt="2023-05-17T20:20:32.583" v="2209"/>
        <pc:sldMkLst>
          <pc:docMk/>
          <pc:sldMk cId="1527386939" sldId="261"/>
        </pc:sldMkLst>
        <pc:spChg chg="mod">
          <ac:chgData name="Jennifer Abinette" userId="ca653788334e8e8f" providerId="LiveId" clId="{F88A4EAC-E834-4069-A2D4-8BB187822E0E}" dt="2023-05-17T12:35:18.878" v="210" actId="14100"/>
          <ac:spMkLst>
            <pc:docMk/>
            <pc:sldMk cId="1527386939" sldId="261"/>
            <ac:spMk id="2" creationId="{D543047E-FBFD-4F79-BCA5-10E69740F030}"/>
          </ac:spMkLst>
        </pc:spChg>
        <pc:spChg chg="del">
          <ac:chgData name="Jennifer Abinette" userId="ca653788334e8e8f" providerId="LiveId" clId="{F88A4EAC-E834-4069-A2D4-8BB187822E0E}" dt="2023-05-17T12:19:40.673" v="147" actId="478"/>
          <ac:spMkLst>
            <pc:docMk/>
            <pc:sldMk cId="1527386939" sldId="261"/>
            <ac:spMk id="3" creationId="{6DB30D50-1377-244D-A1A4-32FB836C1F3A}"/>
          </ac:spMkLst>
        </pc:spChg>
        <pc:spChg chg="del">
          <ac:chgData name="Jennifer Abinette" userId="ca653788334e8e8f" providerId="LiveId" clId="{F88A4EAC-E834-4069-A2D4-8BB187822E0E}" dt="2023-05-17T12:19:43.048" v="148" actId="478"/>
          <ac:spMkLst>
            <pc:docMk/>
            <pc:sldMk cId="1527386939" sldId="261"/>
            <ac:spMk id="5" creationId="{AA926C73-F226-914E-AC56-BF3172765F9F}"/>
          </ac:spMkLst>
        </pc:spChg>
        <pc:spChg chg="add mod">
          <ac:chgData name="Jennifer Abinette" userId="ca653788334e8e8f" providerId="LiveId" clId="{F88A4EAC-E834-4069-A2D4-8BB187822E0E}" dt="2023-05-17T12:35:36.621" v="214" actId="14100"/>
          <ac:spMkLst>
            <pc:docMk/>
            <pc:sldMk cId="1527386939" sldId="261"/>
            <ac:spMk id="9" creationId="{04BB7AFA-81E7-AFDF-53CB-6E1332735D09}"/>
          </ac:spMkLst>
        </pc:spChg>
        <pc:spChg chg="add mod">
          <ac:chgData name="Jennifer Abinette" userId="ca653788334e8e8f" providerId="LiveId" clId="{F88A4EAC-E834-4069-A2D4-8BB187822E0E}" dt="2023-05-17T12:37:15.566" v="265" actId="14100"/>
          <ac:spMkLst>
            <pc:docMk/>
            <pc:sldMk cId="1527386939" sldId="261"/>
            <ac:spMk id="12" creationId="{4FAB86D1-8866-490D-23FC-11A81766A69A}"/>
          </ac:spMkLst>
        </pc:spChg>
        <pc:graphicFrameChg chg="del">
          <ac:chgData name="Jennifer Abinette" userId="ca653788334e8e8f" providerId="LiveId" clId="{F88A4EAC-E834-4069-A2D4-8BB187822E0E}" dt="2023-05-17T12:06:44.095" v="128" actId="478"/>
          <ac:graphicFrameMkLst>
            <pc:docMk/>
            <pc:sldMk cId="1527386939" sldId="261"/>
            <ac:graphicFrameMk id="4" creationId="{5A839DA0-FCCD-084E-87E3-CCD098AB7F71}"/>
          </ac:graphicFrameMkLst>
        </pc:graphicFrameChg>
        <pc:graphicFrameChg chg="del">
          <ac:chgData name="Jennifer Abinette" userId="ca653788334e8e8f" providerId="LiveId" clId="{F88A4EAC-E834-4069-A2D4-8BB187822E0E}" dt="2023-05-17T12:06:34.004" v="126" actId="478"/>
          <ac:graphicFrameMkLst>
            <pc:docMk/>
            <pc:sldMk cId="1527386939" sldId="261"/>
            <ac:graphicFrameMk id="6" creationId="{DB23E567-BDB1-4E6F-9EA8-3E4297461AEE}"/>
          </ac:graphicFrameMkLst>
        </pc:graphicFrameChg>
        <pc:picChg chg="add mod">
          <ac:chgData name="Jennifer Abinette" userId="ca653788334e8e8f" providerId="LiveId" clId="{F88A4EAC-E834-4069-A2D4-8BB187822E0E}" dt="2023-05-17T12:37:02.296" v="263" actId="1076"/>
          <ac:picMkLst>
            <pc:docMk/>
            <pc:sldMk cId="1527386939" sldId="261"/>
            <ac:picMk id="11" creationId="{1F52D159-EFF5-D699-39CF-5BF2EABBA1BC}"/>
          </ac:picMkLst>
        </pc:picChg>
        <pc:picChg chg="add mod">
          <ac:chgData name="Jennifer Abinette" userId="ca653788334e8e8f" providerId="LiveId" clId="{F88A4EAC-E834-4069-A2D4-8BB187822E0E}" dt="2023-05-17T20:20:32.583" v="2209"/>
          <ac:picMkLst>
            <pc:docMk/>
            <pc:sldMk cId="1527386939" sldId="261"/>
            <ac:picMk id="14" creationId="{A99BAA30-6851-C92C-D72F-EFE5BA60A15B}"/>
          </ac:picMkLst>
        </pc:picChg>
      </pc:sldChg>
      <pc:sldChg chg="addSp delSp modSp mod modTransition modAnim">
        <pc:chgData name="Jennifer Abinette" userId="ca653788334e8e8f" providerId="LiveId" clId="{F88A4EAC-E834-4069-A2D4-8BB187822E0E}" dt="2023-05-17T20:26:26.676" v="2218"/>
        <pc:sldMkLst>
          <pc:docMk/>
          <pc:sldMk cId="700209266" sldId="264"/>
        </pc:sldMkLst>
        <pc:spChg chg="mod ord">
          <ac:chgData name="Jennifer Abinette" userId="ca653788334e8e8f" providerId="LiveId" clId="{F88A4EAC-E834-4069-A2D4-8BB187822E0E}" dt="2023-05-17T19:01:01.673" v="998" actId="207"/>
          <ac:spMkLst>
            <pc:docMk/>
            <pc:sldMk cId="700209266" sldId="264"/>
            <ac:spMk id="2" creationId="{DD0B6389-2374-4677-B8BB-59410CCC32FD}"/>
          </ac:spMkLst>
        </pc:spChg>
        <pc:spChg chg="del">
          <ac:chgData name="Jennifer Abinette" userId="ca653788334e8e8f" providerId="LiveId" clId="{F88A4EAC-E834-4069-A2D4-8BB187822E0E}" dt="2023-05-17T14:42:57.422" v="707" actId="478"/>
          <ac:spMkLst>
            <pc:docMk/>
            <pc:sldMk cId="700209266" sldId="264"/>
            <ac:spMk id="3" creationId="{3FE88D32-0135-7B4F-AD5F-EA1673D46765}"/>
          </ac:spMkLst>
        </pc:spChg>
        <pc:spChg chg="del">
          <ac:chgData name="Jennifer Abinette" userId="ca653788334e8e8f" providerId="LiveId" clId="{F88A4EAC-E834-4069-A2D4-8BB187822E0E}" dt="2023-05-17T14:42:52.827" v="705" actId="478"/>
          <ac:spMkLst>
            <pc:docMk/>
            <pc:sldMk cId="700209266" sldId="264"/>
            <ac:spMk id="4" creationId="{9C0179B5-0800-154F-80F6-614473C055BD}"/>
          </ac:spMkLst>
        </pc:spChg>
        <pc:spChg chg="del">
          <ac:chgData name="Jennifer Abinette" userId="ca653788334e8e8f" providerId="LiveId" clId="{F88A4EAC-E834-4069-A2D4-8BB187822E0E}" dt="2023-05-17T14:42:52.827" v="705" actId="478"/>
          <ac:spMkLst>
            <pc:docMk/>
            <pc:sldMk cId="700209266" sldId="264"/>
            <ac:spMk id="7" creationId="{B468C313-80C0-8840-8702-F1084174C592}"/>
          </ac:spMkLst>
        </pc:spChg>
        <pc:spChg chg="del">
          <ac:chgData name="Jennifer Abinette" userId="ca653788334e8e8f" providerId="LiveId" clId="{F88A4EAC-E834-4069-A2D4-8BB187822E0E}" dt="2023-05-17T14:42:52.827" v="705" actId="478"/>
          <ac:spMkLst>
            <pc:docMk/>
            <pc:sldMk cId="700209266" sldId="264"/>
            <ac:spMk id="8" creationId="{4E863C6B-1856-BC43-A090-B182EAB34EB8}"/>
          </ac:spMkLst>
        </pc:spChg>
        <pc:spChg chg="del">
          <ac:chgData name="Jennifer Abinette" userId="ca653788334e8e8f" providerId="LiveId" clId="{F88A4EAC-E834-4069-A2D4-8BB187822E0E}" dt="2023-05-17T14:42:52.827" v="705" actId="478"/>
          <ac:spMkLst>
            <pc:docMk/>
            <pc:sldMk cId="700209266" sldId="264"/>
            <ac:spMk id="9" creationId="{3AE770E3-D227-CD4E-83C4-44744E774884}"/>
          </ac:spMkLst>
        </pc:spChg>
        <pc:spChg chg="del">
          <ac:chgData name="Jennifer Abinette" userId="ca653788334e8e8f" providerId="LiveId" clId="{F88A4EAC-E834-4069-A2D4-8BB187822E0E}" dt="2023-05-17T14:42:52.827" v="705" actId="478"/>
          <ac:spMkLst>
            <pc:docMk/>
            <pc:sldMk cId="700209266" sldId="264"/>
            <ac:spMk id="10" creationId="{10C47546-62E7-304A-8631-60D9B8E543BE}"/>
          </ac:spMkLst>
        </pc:spChg>
        <pc:spChg chg="del">
          <ac:chgData name="Jennifer Abinette" userId="ca653788334e8e8f" providerId="LiveId" clId="{F88A4EAC-E834-4069-A2D4-8BB187822E0E}" dt="2023-05-17T14:42:55.766" v="706" actId="478"/>
          <ac:spMkLst>
            <pc:docMk/>
            <pc:sldMk cId="700209266" sldId="264"/>
            <ac:spMk id="11" creationId="{EBF4ECF3-F211-3447-AF95-22487182EEF2}"/>
          </ac:spMkLst>
        </pc:spChg>
        <pc:graphicFrameChg chg="del">
          <ac:chgData name="Jennifer Abinette" userId="ca653788334e8e8f" providerId="LiveId" clId="{F88A4EAC-E834-4069-A2D4-8BB187822E0E}" dt="2023-05-17T14:42:52.827" v="705" actId="478"/>
          <ac:graphicFrameMkLst>
            <pc:docMk/>
            <pc:sldMk cId="700209266" sldId="264"/>
            <ac:graphicFrameMk id="6" creationId="{85168BDF-A0D9-4916-A9F9-41D8175A703C}"/>
          </ac:graphicFrameMkLst>
        </pc:graphicFrameChg>
        <pc:picChg chg="add del mod">
          <ac:chgData name="Jennifer Abinette" userId="ca653788334e8e8f" providerId="LiveId" clId="{F88A4EAC-E834-4069-A2D4-8BB187822E0E}" dt="2023-05-17T18:24:36.976" v="789" actId="478"/>
          <ac:picMkLst>
            <pc:docMk/>
            <pc:sldMk cId="700209266" sldId="264"/>
            <ac:picMk id="13" creationId="{A8E1EEAA-631F-60FE-9EF2-72D1B55A7901}"/>
          </ac:picMkLst>
        </pc:picChg>
        <pc:picChg chg="add del mod">
          <ac:chgData name="Jennifer Abinette" userId="ca653788334e8e8f" providerId="LiveId" clId="{F88A4EAC-E834-4069-A2D4-8BB187822E0E}" dt="2023-05-17T18:45:24.420" v="953" actId="478"/>
          <ac:picMkLst>
            <pc:docMk/>
            <pc:sldMk cId="700209266" sldId="264"/>
            <ac:picMk id="15" creationId="{DFCA359A-0903-6127-A4AD-D14C1E934F5F}"/>
          </ac:picMkLst>
        </pc:picChg>
        <pc:picChg chg="add del mod">
          <ac:chgData name="Jennifer Abinette" userId="ca653788334e8e8f" providerId="LiveId" clId="{F88A4EAC-E834-4069-A2D4-8BB187822E0E}" dt="2023-05-17T18:49:23.277" v="967" actId="478"/>
          <ac:picMkLst>
            <pc:docMk/>
            <pc:sldMk cId="700209266" sldId="264"/>
            <ac:picMk id="17" creationId="{EF2911F8-D406-A1A9-5CA8-1E973EAFFC7E}"/>
          </ac:picMkLst>
        </pc:picChg>
        <pc:picChg chg="add del mod ord">
          <ac:chgData name="Jennifer Abinette" userId="ca653788334e8e8f" providerId="LiveId" clId="{F88A4EAC-E834-4069-A2D4-8BB187822E0E}" dt="2023-05-17T18:59:52.590" v="989" actId="478"/>
          <ac:picMkLst>
            <pc:docMk/>
            <pc:sldMk cId="700209266" sldId="264"/>
            <ac:picMk id="19" creationId="{5F832111-04E2-538B-60B9-4248AF4B2509}"/>
          </ac:picMkLst>
        </pc:picChg>
        <pc:picChg chg="add del mod ord">
          <ac:chgData name="Jennifer Abinette" userId="ca653788334e8e8f" providerId="LiveId" clId="{F88A4EAC-E834-4069-A2D4-8BB187822E0E}" dt="2023-05-17T20:21:19.423" v="2210" actId="478"/>
          <ac:picMkLst>
            <pc:docMk/>
            <pc:sldMk cId="700209266" sldId="264"/>
            <ac:picMk id="21" creationId="{ECAF2330-22B1-CA44-A5A7-C28AAD24B1DF}"/>
          </ac:picMkLst>
        </pc:picChg>
        <pc:picChg chg="add del mod">
          <ac:chgData name="Jennifer Abinette" userId="ca653788334e8e8f" providerId="LiveId" clId="{F88A4EAC-E834-4069-A2D4-8BB187822E0E}" dt="2023-05-17T20:22:04.012" v="2217"/>
          <ac:picMkLst>
            <pc:docMk/>
            <pc:sldMk cId="700209266" sldId="264"/>
            <ac:picMk id="23" creationId="{BDAE1F93-1EBB-7883-5BB9-B422AE7BE74B}"/>
          </ac:picMkLst>
        </pc:picChg>
        <pc:picChg chg="add mod ord">
          <ac:chgData name="Jennifer Abinette" userId="ca653788334e8e8f" providerId="LiveId" clId="{F88A4EAC-E834-4069-A2D4-8BB187822E0E}" dt="2023-05-17T20:21:33.430" v="2216" actId="171"/>
          <ac:picMkLst>
            <pc:docMk/>
            <pc:sldMk cId="700209266" sldId="264"/>
            <ac:picMk id="27" creationId="{0F71C9CE-BACA-4CFF-E806-11BA046D8CFE}"/>
          </ac:picMkLst>
        </pc:picChg>
        <pc:picChg chg="add mod">
          <ac:chgData name="Jennifer Abinette" userId="ca653788334e8e8f" providerId="LiveId" clId="{F88A4EAC-E834-4069-A2D4-8BB187822E0E}" dt="2023-05-17T20:26:26.676" v="2218"/>
          <ac:picMkLst>
            <pc:docMk/>
            <pc:sldMk cId="700209266" sldId="264"/>
            <ac:picMk id="33" creationId="{B9A08D20-6D20-1C0A-5691-8C5C4CFD9144}"/>
          </ac:picMkLst>
        </pc:picChg>
      </pc:sldChg>
      <pc:sldChg chg="addSp delSp modSp mod">
        <pc:chgData name="Jennifer Abinette" userId="ca653788334e8e8f" providerId="LiveId" clId="{F88A4EAC-E834-4069-A2D4-8BB187822E0E}" dt="2023-05-17T20:26:26.676" v="2218"/>
        <pc:sldMkLst>
          <pc:docMk/>
          <pc:sldMk cId="2563119616" sldId="265"/>
        </pc:sldMkLst>
        <pc:spChg chg="mod">
          <ac:chgData name="Jennifer Abinette" userId="ca653788334e8e8f" providerId="LiveId" clId="{F88A4EAC-E834-4069-A2D4-8BB187822E0E}" dt="2023-05-17T19:17:23.710" v="1136" actId="20577"/>
          <ac:spMkLst>
            <pc:docMk/>
            <pc:sldMk cId="2563119616" sldId="265"/>
            <ac:spMk id="2" creationId="{19256B7E-1633-44AB-8584-82DF5B726834}"/>
          </ac:spMkLst>
        </pc:spChg>
        <pc:spChg chg="del">
          <ac:chgData name="Jennifer Abinette" userId="ca653788334e8e8f" providerId="LiveId" clId="{F88A4EAC-E834-4069-A2D4-8BB187822E0E}" dt="2023-05-17T17:57:38.391" v="760" actId="478"/>
          <ac:spMkLst>
            <pc:docMk/>
            <pc:sldMk cId="2563119616" sldId="265"/>
            <ac:spMk id="3" creationId="{EFB90AB4-D228-4548-B072-726498212362}"/>
          </ac:spMkLst>
        </pc:spChg>
        <pc:spChg chg="del">
          <ac:chgData name="Jennifer Abinette" userId="ca653788334e8e8f" providerId="LiveId" clId="{F88A4EAC-E834-4069-A2D4-8BB187822E0E}" dt="2023-05-17T17:57:36.252" v="759" actId="478"/>
          <ac:spMkLst>
            <pc:docMk/>
            <pc:sldMk cId="2563119616" sldId="265"/>
            <ac:spMk id="4" creationId="{950677C9-3E42-427F-93B8-526692906471}"/>
          </ac:spMkLst>
        </pc:spChg>
        <pc:spChg chg="del">
          <ac:chgData name="Jennifer Abinette" userId="ca653788334e8e8f" providerId="LiveId" clId="{F88A4EAC-E834-4069-A2D4-8BB187822E0E}" dt="2023-05-17T17:57:49.059" v="765" actId="478"/>
          <ac:spMkLst>
            <pc:docMk/>
            <pc:sldMk cId="2563119616" sldId="265"/>
            <ac:spMk id="5" creationId="{BDB9D020-1E25-453D-83DF-1420ACD3968D}"/>
          </ac:spMkLst>
        </pc:spChg>
        <pc:spChg chg="del">
          <ac:chgData name="Jennifer Abinette" userId="ca653788334e8e8f" providerId="LiveId" clId="{F88A4EAC-E834-4069-A2D4-8BB187822E0E}" dt="2023-05-17T17:57:45.170" v="763" actId="478"/>
          <ac:spMkLst>
            <pc:docMk/>
            <pc:sldMk cId="2563119616" sldId="265"/>
            <ac:spMk id="6" creationId="{F5018B6D-E395-49AD-92AD-AD69E3AB40C3}"/>
          </ac:spMkLst>
        </pc:spChg>
        <pc:spChg chg="del">
          <ac:chgData name="Jennifer Abinette" userId="ca653788334e8e8f" providerId="LiveId" clId="{F88A4EAC-E834-4069-A2D4-8BB187822E0E}" dt="2023-05-17T17:57:59.326" v="769" actId="478"/>
          <ac:spMkLst>
            <pc:docMk/>
            <pc:sldMk cId="2563119616" sldId="265"/>
            <ac:spMk id="7" creationId="{1EB64BEF-8367-144A-9F53-7A1282A32569}"/>
          </ac:spMkLst>
        </pc:spChg>
        <pc:spChg chg="del">
          <ac:chgData name="Jennifer Abinette" userId="ca653788334e8e8f" providerId="LiveId" clId="{F88A4EAC-E834-4069-A2D4-8BB187822E0E}" dt="2023-05-17T17:57:56.483" v="768" actId="478"/>
          <ac:spMkLst>
            <pc:docMk/>
            <pc:sldMk cId="2563119616" sldId="265"/>
            <ac:spMk id="8" creationId="{0DD1986A-9AF9-5C45-BE85-20D5AA267AE1}"/>
          </ac:spMkLst>
        </pc:spChg>
        <pc:spChg chg="add del mod">
          <ac:chgData name="Jennifer Abinette" userId="ca653788334e8e8f" providerId="LiveId" clId="{F88A4EAC-E834-4069-A2D4-8BB187822E0E}" dt="2023-05-17T17:57:43.077" v="762" actId="478"/>
          <ac:spMkLst>
            <pc:docMk/>
            <pc:sldMk cId="2563119616" sldId="265"/>
            <ac:spMk id="11" creationId="{6E375A50-00AD-2A53-56FE-2A67DC2F34C1}"/>
          </ac:spMkLst>
        </pc:spChg>
        <pc:spChg chg="add del mod">
          <ac:chgData name="Jennifer Abinette" userId="ca653788334e8e8f" providerId="LiveId" clId="{F88A4EAC-E834-4069-A2D4-8BB187822E0E}" dt="2023-05-17T17:57:41.388" v="761" actId="478"/>
          <ac:spMkLst>
            <pc:docMk/>
            <pc:sldMk cId="2563119616" sldId="265"/>
            <ac:spMk id="13" creationId="{9022E19F-C5C0-003B-79AC-D35704293159}"/>
          </ac:spMkLst>
        </pc:spChg>
        <pc:spChg chg="add del mod">
          <ac:chgData name="Jennifer Abinette" userId="ca653788334e8e8f" providerId="LiveId" clId="{F88A4EAC-E834-4069-A2D4-8BB187822E0E}" dt="2023-05-17T17:57:46.545" v="764" actId="478"/>
          <ac:spMkLst>
            <pc:docMk/>
            <pc:sldMk cId="2563119616" sldId="265"/>
            <ac:spMk id="15" creationId="{CA16FFC8-1249-2B22-DC5B-77C95D2FA224}"/>
          </ac:spMkLst>
        </pc:spChg>
        <pc:spChg chg="add del mod">
          <ac:chgData name="Jennifer Abinette" userId="ca653788334e8e8f" providerId="LiveId" clId="{F88A4EAC-E834-4069-A2D4-8BB187822E0E}" dt="2023-05-17T17:57:51.265" v="766" actId="478"/>
          <ac:spMkLst>
            <pc:docMk/>
            <pc:sldMk cId="2563119616" sldId="265"/>
            <ac:spMk id="17" creationId="{FC97E75B-0D0E-5EA4-E84B-1B1A8861E989}"/>
          </ac:spMkLst>
        </pc:spChg>
        <pc:picChg chg="add del mod">
          <ac:chgData name="Jennifer Abinette" userId="ca653788334e8e8f" providerId="LiveId" clId="{F88A4EAC-E834-4069-A2D4-8BB187822E0E}" dt="2023-05-17T18:00:29.448" v="776" actId="478"/>
          <ac:picMkLst>
            <pc:docMk/>
            <pc:sldMk cId="2563119616" sldId="265"/>
            <ac:picMk id="19" creationId="{83802A5C-A1B7-91D5-BD03-7C57473A8B0A}"/>
          </ac:picMkLst>
        </pc:picChg>
        <pc:picChg chg="add del mod">
          <ac:chgData name="Jennifer Abinette" userId="ca653788334e8e8f" providerId="LiveId" clId="{F88A4EAC-E834-4069-A2D4-8BB187822E0E}" dt="2023-05-17T18:54:29.756" v="986" actId="478"/>
          <ac:picMkLst>
            <pc:docMk/>
            <pc:sldMk cId="2563119616" sldId="265"/>
            <ac:picMk id="21" creationId="{33ACE660-00AB-CA5A-BA88-8EEC78C8AB94}"/>
          </ac:picMkLst>
        </pc:picChg>
        <pc:picChg chg="add del mod">
          <ac:chgData name="Jennifer Abinette" userId="ca653788334e8e8f" providerId="LiveId" clId="{F88A4EAC-E834-4069-A2D4-8BB187822E0E}" dt="2023-05-17T19:07:49.185" v="1015" actId="21"/>
          <ac:picMkLst>
            <pc:docMk/>
            <pc:sldMk cId="2563119616" sldId="265"/>
            <ac:picMk id="23" creationId="{61939D1B-EAC7-2488-76A2-BC258D144F2F}"/>
          </ac:picMkLst>
        </pc:picChg>
        <pc:picChg chg="add del mod">
          <ac:chgData name="Jennifer Abinette" userId="ca653788334e8e8f" providerId="LiveId" clId="{F88A4EAC-E834-4069-A2D4-8BB187822E0E}" dt="2023-05-17T19:03:20.086" v="1008" actId="478"/>
          <ac:picMkLst>
            <pc:docMk/>
            <pc:sldMk cId="2563119616" sldId="265"/>
            <ac:picMk id="25" creationId="{B32A7820-FF8D-4642-86A5-16254837C170}"/>
          </ac:picMkLst>
        </pc:picChg>
        <pc:picChg chg="add del mod ord">
          <ac:chgData name="Jennifer Abinette" userId="ca653788334e8e8f" providerId="LiveId" clId="{F88A4EAC-E834-4069-A2D4-8BB187822E0E}" dt="2023-05-17T19:22:16.456" v="1151" actId="478"/>
          <ac:picMkLst>
            <pc:docMk/>
            <pc:sldMk cId="2563119616" sldId="265"/>
            <ac:picMk id="27" creationId="{12815FBC-62C3-A6B3-AD60-BA8EC029A902}"/>
          </ac:picMkLst>
        </pc:picChg>
        <pc:picChg chg="add mod">
          <ac:chgData name="Jennifer Abinette" userId="ca653788334e8e8f" providerId="LiveId" clId="{F88A4EAC-E834-4069-A2D4-8BB187822E0E}" dt="2023-05-17T19:57:54.431" v="1247" actId="1076"/>
          <ac:picMkLst>
            <pc:docMk/>
            <pc:sldMk cId="2563119616" sldId="265"/>
            <ac:picMk id="29" creationId="{50344D8C-6DE9-ED40-1F34-77050C0B8C74}"/>
          </ac:picMkLst>
        </pc:picChg>
        <pc:picChg chg="add mod">
          <ac:chgData name="Jennifer Abinette" userId="ca653788334e8e8f" providerId="LiveId" clId="{F88A4EAC-E834-4069-A2D4-8BB187822E0E}" dt="2023-05-17T20:26:26.676" v="2218"/>
          <ac:picMkLst>
            <pc:docMk/>
            <pc:sldMk cId="2563119616" sldId="265"/>
            <ac:picMk id="31" creationId="{637FF389-6B17-C816-FC6F-1C388D415454}"/>
          </ac:picMkLst>
        </pc:picChg>
      </pc:sldChg>
      <pc:sldChg chg="del">
        <pc:chgData name="Jennifer Abinette" userId="ca653788334e8e8f" providerId="LiveId" clId="{F88A4EAC-E834-4069-A2D4-8BB187822E0E}" dt="2023-05-17T19:03:10.942" v="1007" actId="2696"/>
        <pc:sldMkLst>
          <pc:docMk/>
          <pc:sldMk cId="2721508595" sldId="266"/>
        </pc:sldMkLst>
      </pc:sldChg>
      <pc:sldChg chg="addSp delSp modSp mod">
        <pc:chgData name="Jennifer Abinette" userId="ca653788334e8e8f" providerId="LiveId" clId="{F88A4EAC-E834-4069-A2D4-8BB187822E0E}" dt="2023-05-17T20:28:15.063" v="2219"/>
        <pc:sldMkLst>
          <pc:docMk/>
          <pc:sldMk cId="445070695" sldId="267"/>
        </pc:sldMkLst>
        <pc:spChg chg="mod">
          <ac:chgData name="Jennifer Abinette" userId="ca653788334e8e8f" providerId="LiveId" clId="{F88A4EAC-E834-4069-A2D4-8BB187822E0E}" dt="2023-05-17T14:41:54.437" v="685" actId="20577"/>
          <ac:spMkLst>
            <pc:docMk/>
            <pc:sldMk cId="445070695" sldId="267"/>
            <ac:spMk id="2" creationId="{42D1A202-23A3-4F3A-AA92-0172C8D2DA06}"/>
          </ac:spMkLst>
        </pc:spChg>
        <pc:spChg chg="mod">
          <ac:chgData name="Jennifer Abinette" userId="ca653788334e8e8f" providerId="LiveId" clId="{F88A4EAC-E834-4069-A2D4-8BB187822E0E}" dt="2023-05-17T20:07:41.134" v="1549" actId="20577"/>
          <ac:spMkLst>
            <pc:docMk/>
            <pc:sldMk cId="445070695" sldId="267"/>
            <ac:spMk id="3" creationId="{7B943E7C-A74D-4CB3-844B-51917C88C95F}"/>
          </ac:spMkLst>
        </pc:spChg>
        <pc:spChg chg="del">
          <ac:chgData name="Jennifer Abinette" userId="ca653788334e8e8f" providerId="LiveId" clId="{F88A4EAC-E834-4069-A2D4-8BB187822E0E}" dt="2023-05-17T14:42:02.013" v="687" actId="478"/>
          <ac:spMkLst>
            <pc:docMk/>
            <pc:sldMk cId="445070695" sldId="267"/>
            <ac:spMk id="4" creationId="{3A738329-E174-7440-8FD5-179A15324C63}"/>
          </ac:spMkLst>
        </pc:spChg>
        <pc:spChg chg="del">
          <ac:chgData name="Jennifer Abinette" userId="ca653788334e8e8f" providerId="LiveId" clId="{F88A4EAC-E834-4069-A2D4-8BB187822E0E}" dt="2023-05-17T14:41:59.375" v="686" actId="478"/>
          <ac:spMkLst>
            <pc:docMk/>
            <pc:sldMk cId="445070695" sldId="267"/>
            <ac:spMk id="5" creationId="{03FD8152-D9C3-204A-9444-45CD4F180EB4}"/>
          </ac:spMkLst>
        </pc:spChg>
        <pc:picChg chg="add mod">
          <ac:chgData name="Jennifer Abinette" userId="ca653788334e8e8f" providerId="LiveId" clId="{F88A4EAC-E834-4069-A2D4-8BB187822E0E}" dt="2023-05-17T20:28:15.063" v="2219"/>
          <ac:picMkLst>
            <pc:docMk/>
            <pc:sldMk cId="445070695" sldId="267"/>
            <ac:picMk id="8" creationId="{BBD75435-CAAC-4CD4-650B-3C67DA7FC384}"/>
          </ac:picMkLst>
        </pc:picChg>
      </pc:sldChg>
      <pc:sldChg chg="del">
        <pc:chgData name="Jennifer Abinette" userId="ca653788334e8e8f" providerId="LiveId" clId="{F88A4EAC-E834-4069-A2D4-8BB187822E0E}" dt="2023-05-17T14:41:15.209" v="673" actId="47"/>
        <pc:sldMkLst>
          <pc:docMk/>
          <pc:sldMk cId="3396266754" sldId="269"/>
        </pc:sldMkLst>
      </pc:sldChg>
      <pc:sldChg chg="del">
        <pc:chgData name="Jennifer Abinette" userId="ca653788334e8e8f" providerId="LiveId" clId="{F88A4EAC-E834-4069-A2D4-8BB187822E0E}" dt="2023-05-17T14:41:38.029" v="674" actId="47"/>
        <pc:sldMkLst>
          <pc:docMk/>
          <pc:sldMk cId="932498405" sldId="270"/>
        </pc:sldMkLst>
      </pc:sldChg>
      <pc:sldChg chg="addSp delSp modSp mod modClrScheme chgLayout">
        <pc:chgData name="Jennifer Abinette" userId="ca653788334e8e8f" providerId="LiveId" clId="{F88A4EAC-E834-4069-A2D4-8BB187822E0E}" dt="2023-05-17T20:20:32.583" v="2209"/>
        <pc:sldMkLst>
          <pc:docMk/>
          <pc:sldMk cId="3335690284" sldId="271"/>
        </pc:sldMkLst>
        <pc:spChg chg="mod ord">
          <ac:chgData name="Jennifer Abinette" userId="ca653788334e8e8f" providerId="LiveId" clId="{F88A4EAC-E834-4069-A2D4-8BB187822E0E}" dt="2023-05-17T14:40:57.336" v="672" actId="20577"/>
          <ac:spMkLst>
            <pc:docMk/>
            <pc:sldMk cId="3335690284" sldId="271"/>
            <ac:spMk id="2" creationId="{27A6F7BB-30A8-4980-AD4A-2FB0B53FA6C9}"/>
          </ac:spMkLst>
        </pc:spChg>
        <pc:spChg chg="del mod ord">
          <ac:chgData name="Jennifer Abinette" userId="ca653788334e8e8f" providerId="LiveId" clId="{F88A4EAC-E834-4069-A2D4-8BB187822E0E}" dt="2023-05-17T13:00:07.438" v="330" actId="478"/>
          <ac:spMkLst>
            <pc:docMk/>
            <pc:sldMk cId="3335690284" sldId="271"/>
            <ac:spMk id="3" creationId="{7517F12A-7304-B447-BEB8-A99EA8009F15}"/>
          </ac:spMkLst>
        </pc:spChg>
        <pc:spChg chg="del mod ord">
          <ac:chgData name="Jennifer Abinette" userId="ca653788334e8e8f" providerId="LiveId" clId="{F88A4EAC-E834-4069-A2D4-8BB187822E0E}" dt="2023-05-17T13:00:04.855" v="329" actId="478"/>
          <ac:spMkLst>
            <pc:docMk/>
            <pc:sldMk cId="3335690284" sldId="271"/>
            <ac:spMk id="4" creationId="{BCF90246-DFB2-A340-AADC-E85D28C31B3E}"/>
          </ac:spMkLst>
        </pc:spChg>
        <pc:spChg chg="mod ord">
          <ac:chgData name="Jennifer Abinette" userId="ca653788334e8e8f" providerId="LiveId" clId="{F88A4EAC-E834-4069-A2D4-8BB187822E0E}" dt="2023-05-17T12:59:21.230" v="294" actId="700"/>
          <ac:spMkLst>
            <pc:docMk/>
            <pc:sldMk cId="3335690284" sldId="271"/>
            <ac:spMk id="5" creationId="{987CCF58-9B83-4A4F-8CA9-3D9C9BB7A287}"/>
          </ac:spMkLst>
        </pc:spChg>
        <pc:spChg chg="add del mod">
          <ac:chgData name="Jennifer Abinette" userId="ca653788334e8e8f" providerId="LiveId" clId="{F88A4EAC-E834-4069-A2D4-8BB187822E0E}" dt="2023-05-17T12:59:46.477" v="319" actId="478"/>
          <ac:spMkLst>
            <pc:docMk/>
            <pc:sldMk cId="3335690284" sldId="271"/>
            <ac:spMk id="7" creationId="{076DAF11-9C81-FFA4-DD41-3BBC740440FE}"/>
          </ac:spMkLst>
        </pc:spChg>
        <pc:spChg chg="add del">
          <ac:chgData name="Jennifer Abinette" userId="ca653788334e8e8f" providerId="LiveId" clId="{F88A4EAC-E834-4069-A2D4-8BB187822E0E}" dt="2023-05-17T18:43:08.465" v="948" actId="478"/>
          <ac:spMkLst>
            <pc:docMk/>
            <pc:sldMk cId="3335690284" sldId="271"/>
            <ac:spMk id="17" creationId="{EA945949-A59D-2525-5803-3B74C58FEB80}"/>
          </ac:spMkLst>
        </pc:spChg>
        <pc:spChg chg="del mod ord">
          <ac:chgData name="Jennifer Abinette" userId="ca653788334e8e8f" providerId="LiveId" clId="{F88A4EAC-E834-4069-A2D4-8BB187822E0E}" dt="2023-05-17T13:00:01.057" v="327" actId="478"/>
          <ac:spMkLst>
            <pc:docMk/>
            <pc:sldMk cId="3335690284" sldId="271"/>
            <ac:spMk id="34" creationId="{C1C92E27-D550-F44E-8491-927F819E72B8}"/>
          </ac:spMkLst>
        </pc:spChg>
        <pc:spChg chg="del mod ord">
          <ac:chgData name="Jennifer Abinette" userId="ca653788334e8e8f" providerId="LiveId" clId="{F88A4EAC-E834-4069-A2D4-8BB187822E0E}" dt="2023-05-17T13:00:02.776" v="328" actId="478"/>
          <ac:spMkLst>
            <pc:docMk/>
            <pc:sldMk cId="3335690284" sldId="271"/>
            <ac:spMk id="35" creationId="{7D722C50-45F7-D84B-B216-568F72D66349}"/>
          </ac:spMkLst>
        </pc:spChg>
        <pc:spChg chg="del mod ord">
          <ac:chgData name="Jennifer Abinette" userId="ca653788334e8e8f" providerId="LiveId" clId="{F88A4EAC-E834-4069-A2D4-8BB187822E0E}" dt="2023-05-17T12:59:48.174" v="320" actId="478"/>
          <ac:spMkLst>
            <pc:docMk/>
            <pc:sldMk cId="3335690284" sldId="271"/>
            <ac:spMk id="36" creationId="{176187A9-3EBE-F64D-AE99-021BB3767F90}"/>
          </ac:spMkLst>
        </pc:spChg>
        <pc:spChg chg="del mod ord">
          <ac:chgData name="Jennifer Abinette" userId="ca653788334e8e8f" providerId="LiveId" clId="{F88A4EAC-E834-4069-A2D4-8BB187822E0E}" dt="2023-05-17T12:59:49.721" v="321" actId="478"/>
          <ac:spMkLst>
            <pc:docMk/>
            <pc:sldMk cId="3335690284" sldId="271"/>
            <ac:spMk id="37" creationId="{7990731F-95DE-4F44-8EA0-E275CEAFD8A2}"/>
          </ac:spMkLst>
        </pc:spChg>
        <pc:spChg chg="del mod ord">
          <ac:chgData name="Jennifer Abinette" userId="ca653788334e8e8f" providerId="LiveId" clId="{F88A4EAC-E834-4069-A2D4-8BB187822E0E}" dt="2023-05-17T12:59:59.334" v="326" actId="478"/>
          <ac:spMkLst>
            <pc:docMk/>
            <pc:sldMk cId="3335690284" sldId="271"/>
            <ac:spMk id="38" creationId="{5B19EE51-628F-CA4E-94B0-57E9ACA1446A}"/>
          </ac:spMkLst>
        </pc:spChg>
        <pc:spChg chg="del mod ord">
          <ac:chgData name="Jennifer Abinette" userId="ca653788334e8e8f" providerId="LiveId" clId="{F88A4EAC-E834-4069-A2D4-8BB187822E0E}" dt="2023-05-17T12:59:55.529" v="324" actId="478"/>
          <ac:spMkLst>
            <pc:docMk/>
            <pc:sldMk cId="3335690284" sldId="271"/>
            <ac:spMk id="39" creationId="{2A6ACC78-74DF-604E-BD14-4BBE7B4EEF5B}"/>
          </ac:spMkLst>
        </pc:spChg>
        <pc:spChg chg="del mod ord">
          <ac:chgData name="Jennifer Abinette" userId="ca653788334e8e8f" providerId="LiveId" clId="{F88A4EAC-E834-4069-A2D4-8BB187822E0E}" dt="2023-05-17T12:59:51.708" v="322" actId="478"/>
          <ac:spMkLst>
            <pc:docMk/>
            <pc:sldMk cId="3335690284" sldId="271"/>
            <ac:spMk id="40" creationId="{9DC429C0-1DEB-1F4F-AE66-C503B31B7B48}"/>
          </ac:spMkLst>
        </pc:spChg>
        <pc:spChg chg="del mod ord">
          <ac:chgData name="Jennifer Abinette" userId="ca653788334e8e8f" providerId="LiveId" clId="{F88A4EAC-E834-4069-A2D4-8BB187822E0E}" dt="2023-05-17T12:59:53.396" v="323" actId="478"/>
          <ac:spMkLst>
            <pc:docMk/>
            <pc:sldMk cId="3335690284" sldId="271"/>
            <ac:spMk id="41" creationId="{31C0CCD4-2502-A14F-B520-7B57524EDF8E}"/>
          </ac:spMkLst>
        </pc:spChg>
        <pc:picChg chg="add del mod">
          <ac:chgData name="Jennifer Abinette" userId="ca653788334e8e8f" providerId="LiveId" clId="{F88A4EAC-E834-4069-A2D4-8BB187822E0E}" dt="2023-05-17T14:30:21.544" v="374" actId="478"/>
          <ac:picMkLst>
            <pc:docMk/>
            <pc:sldMk cId="3335690284" sldId="271"/>
            <ac:picMk id="9" creationId="{C49CF83C-3C21-A62F-8743-2AC12CCD40BA}"/>
          </ac:picMkLst>
        </pc:picChg>
        <pc:picChg chg="add del mod">
          <ac:chgData name="Jennifer Abinette" userId="ca653788334e8e8f" providerId="LiveId" clId="{F88A4EAC-E834-4069-A2D4-8BB187822E0E}" dt="2023-05-17T14:33:36.176" v="378" actId="478"/>
          <ac:picMkLst>
            <pc:docMk/>
            <pc:sldMk cId="3335690284" sldId="271"/>
            <ac:picMk id="11" creationId="{FDCA0CB1-AEA5-69D9-2D53-26D1D01C1280}"/>
          </ac:picMkLst>
        </pc:picChg>
        <pc:picChg chg="add del mod">
          <ac:chgData name="Jennifer Abinette" userId="ca653788334e8e8f" providerId="LiveId" clId="{F88A4EAC-E834-4069-A2D4-8BB187822E0E}" dt="2023-05-17T18:31:29.281" v="805" actId="478"/>
          <ac:picMkLst>
            <pc:docMk/>
            <pc:sldMk cId="3335690284" sldId="271"/>
            <ac:picMk id="13" creationId="{963050D0-B561-38E8-0217-4D3B7A3BBC33}"/>
          </ac:picMkLst>
        </pc:picChg>
        <pc:picChg chg="add del mod">
          <ac:chgData name="Jennifer Abinette" userId="ca653788334e8e8f" providerId="LiveId" clId="{F88A4EAC-E834-4069-A2D4-8BB187822E0E}" dt="2023-05-17T18:43:01.474" v="946" actId="478"/>
          <ac:picMkLst>
            <pc:docMk/>
            <pc:sldMk cId="3335690284" sldId="271"/>
            <ac:picMk id="15" creationId="{8CDE49F5-3CE8-067C-C3BB-A791F6590381}"/>
          </ac:picMkLst>
        </pc:picChg>
        <pc:picChg chg="add mod">
          <ac:chgData name="Jennifer Abinette" userId="ca653788334e8e8f" providerId="LiveId" clId="{F88A4EAC-E834-4069-A2D4-8BB187822E0E}" dt="2023-05-17T18:44:03.625" v="952" actId="1076"/>
          <ac:picMkLst>
            <pc:docMk/>
            <pc:sldMk cId="3335690284" sldId="271"/>
            <ac:picMk id="19" creationId="{66F84CA3-78B1-6047-A6B2-8A17CF0EBA8A}"/>
          </ac:picMkLst>
        </pc:picChg>
        <pc:picChg chg="add mod">
          <ac:chgData name="Jennifer Abinette" userId="ca653788334e8e8f" providerId="LiveId" clId="{F88A4EAC-E834-4069-A2D4-8BB187822E0E}" dt="2023-05-17T20:20:32.583" v="2209"/>
          <ac:picMkLst>
            <pc:docMk/>
            <pc:sldMk cId="3335690284" sldId="271"/>
            <ac:picMk id="21" creationId="{732CA9CB-1F55-971A-3419-16C3A69631B6}"/>
          </ac:picMkLst>
        </pc:picChg>
        <pc:picChg chg="del mod ord">
          <ac:chgData name="Jennifer Abinette" userId="ca653788334e8e8f" providerId="LiveId" clId="{F88A4EAC-E834-4069-A2D4-8BB187822E0E}" dt="2023-05-17T12:59:39.459" v="317" actId="478"/>
          <ac:picMkLst>
            <pc:docMk/>
            <pc:sldMk cId="3335690284" sldId="271"/>
            <ac:picMk id="42" creationId="{8BDB1906-FF07-4447-9C68-585F54C5EED2}"/>
          </ac:picMkLst>
        </pc:picChg>
        <pc:picChg chg="del mod ord">
          <ac:chgData name="Jennifer Abinette" userId="ca653788334e8e8f" providerId="LiveId" clId="{F88A4EAC-E834-4069-A2D4-8BB187822E0E}" dt="2023-05-17T12:59:37.986" v="315" actId="478"/>
          <ac:picMkLst>
            <pc:docMk/>
            <pc:sldMk cId="3335690284" sldId="271"/>
            <ac:picMk id="43" creationId="{A82F6AEE-FCBF-0245-BB71-E76973B3A97D}"/>
          </ac:picMkLst>
        </pc:picChg>
        <pc:picChg chg="del mod ord">
          <ac:chgData name="Jennifer Abinette" userId="ca653788334e8e8f" providerId="LiveId" clId="{F88A4EAC-E834-4069-A2D4-8BB187822E0E}" dt="2023-05-17T12:59:41.854" v="318" actId="478"/>
          <ac:picMkLst>
            <pc:docMk/>
            <pc:sldMk cId="3335690284" sldId="271"/>
            <ac:picMk id="44" creationId="{C99B7845-619A-9F40-A5C3-4C122626044D}"/>
          </ac:picMkLst>
        </pc:picChg>
        <pc:picChg chg="del mod ord">
          <ac:chgData name="Jennifer Abinette" userId="ca653788334e8e8f" providerId="LiveId" clId="{F88A4EAC-E834-4069-A2D4-8BB187822E0E}" dt="2023-05-17T12:59:38.864" v="316" actId="478"/>
          <ac:picMkLst>
            <pc:docMk/>
            <pc:sldMk cId="3335690284" sldId="271"/>
            <ac:picMk id="45" creationId="{647F7FB2-8714-6449-A700-2E1B81F9DFB7}"/>
          </ac:picMkLst>
        </pc:picChg>
      </pc:sldChg>
      <pc:sldChg chg="addSp delSp modSp mod modClrScheme chgLayout">
        <pc:chgData name="Jennifer Abinette" userId="ca653788334e8e8f" providerId="LiveId" clId="{F88A4EAC-E834-4069-A2D4-8BB187822E0E}" dt="2023-05-17T20:20:32.583" v="2209"/>
        <pc:sldMkLst>
          <pc:docMk/>
          <pc:sldMk cId="2639983765" sldId="273"/>
        </pc:sldMkLst>
        <pc:spChg chg="del">
          <ac:chgData name="Jennifer Abinette" userId="ca653788334e8e8f" providerId="LiveId" clId="{F88A4EAC-E834-4069-A2D4-8BB187822E0E}" dt="2023-05-17T12:48:55.510" v="267" actId="478"/>
          <ac:spMkLst>
            <pc:docMk/>
            <pc:sldMk cId="2639983765" sldId="273"/>
            <ac:spMk id="2" creationId="{33AF65A7-995A-9F45-891C-82D9B9D40801}"/>
          </ac:spMkLst>
        </pc:spChg>
        <pc:spChg chg="del mod ord">
          <ac:chgData name="Jennifer Abinette" userId="ca653788334e8e8f" providerId="LiveId" clId="{F88A4EAC-E834-4069-A2D4-8BB187822E0E}" dt="2023-05-17T12:51:10.403" v="279" actId="478"/>
          <ac:spMkLst>
            <pc:docMk/>
            <pc:sldMk cId="2639983765" sldId="273"/>
            <ac:spMk id="3" creationId="{8D3F7063-A64B-CB42-8BBF-BF52424269A8}"/>
          </ac:spMkLst>
        </pc:spChg>
        <pc:spChg chg="del mod ord">
          <ac:chgData name="Jennifer Abinette" userId="ca653788334e8e8f" providerId="LiveId" clId="{F88A4EAC-E834-4069-A2D4-8BB187822E0E}" dt="2023-05-17T12:51:13.614" v="281" actId="478"/>
          <ac:spMkLst>
            <pc:docMk/>
            <pc:sldMk cId="2639983765" sldId="273"/>
            <ac:spMk id="4" creationId="{6E4EA976-8646-0143-BA18-8675E6FA5EB7}"/>
          </ac:spMkLst>
        </pc:spChg>
        <pc:spChg chg="mod ord">
          <ac:chgData name="Jennifer Abinette" userId="ca653788334e8e8f" providerId="LiveId" clId="{F88A4EAC-E834-4069-A2D4-8BB187822E0E}" dt="2023-05-17T12:49:31.559" v="269" actId="700"/>
          <ac:spMkLst>
            <pc:docMk/>
            <pc:sldMk cId="2639983765" sldId="273"/>
            <ac:spMk id="5" creationId="{7003A5E2-8F37-D546-BCD9-24A2037BB54D}"/>
          </ac:spMkLst>
        </pc:spChg>
        <pc:spChg chg="del mod ord">
          <ac:chgData name="Jennifer Abinette" userId="ca653788334e8e8f" providerId="LiveId" clId="{F88A4EAC-E834-4069-A2D4-8BB187822E0E}" dt="2023-05-17T12:49:36.933" v="270" actId="478"/>
          <ac:spMkLst>
            <pc:docMk/>
            <pc:sldMk cId="2639983765" sldId="273"/>
            <ac:spMk id="7" creationId="{E178654B-08C9-4C41-8BEC-DFB720245862}"/>
          </ac:spMkLst>
        </pc:spChg>
        <pc:spChg chg="add del mod ord">
          <ac:chgData name="Jennifer Abinette" userId="ca653788334e8e8f" providerId="LiveId" clId="{F88A4EAC-E834-4069-A2D4-8BB187822E0E}" dt="2023-05-17T12:49:31.559" v="269" actId="700"/>
          <ac:spMkLst>
            <pc:docMk/>
            <pc:sldMk cId="2639983765" sldId="273"/>
            <ac:spMk id="8" creationId="{86B26B46-92DD-98E9-15DE-59327AB52C0A}"/>
          </ac:spMkLst>
        </pc:spChg>
        <pc:spChg chg="add del mod ord">
          <ac:chgData name="Jennifer Abinette" userId="ca653788334e8e8f" providerId="LiveId" clId="{F88A4EAC-E834-4069-A2D4-8BB187822E0E}" dt="2023-05-17T12:49:31.559" v="269" actId="700"/>
          <ac:spMkLst>
            <pc:docMk/>
            <pc:sldMk cId="2639983765" sldId="273"/>
            <ac:spMk id="10" creationId="{E5469BB8-0C00-DF76-96F9-2DA33388C18B}"/>
          </ac:spMkLst>
        </pc:spChg>
        <pc:spChg chg="add del mod ord">
          <ac:chgData name="Jennifer Abinette" userId="ca653788334e8e8f" providerId="LiveId" clId="{F88A4EAC-E834-4069-A2D4-8BB187822E0E}" dt="2023-05-17T12:49:41.522" v="272" actId="478"/>
          <ac:spMkLst>
            <pc:docMk/>
            <pc:sldMk cId="2639983765" sldId="273"/>
            <ac:spMk id="11" creationId="{A03CC24A-D476-3CF0-7090-ECC89CB831F7}"/>
          </ac:spMkLst>
        </pc:spChg>
        <pc:spChg chg="del">
          <ac:chgData name="Jennifer Abinette" userId="ca653788334e8e8f" providerId="LiveId" clId="{F88A4EAC-E834-4069-A2D4-8BB187822E0E}" dt="2023-05-17T12:48:58.034" v="268" actId="478"/>
          <ac:spMkLst>
            <pc:docMk/>
            <pc:sldMk cId="2639983765" sldId="273"/>
            <ac:spMk id="13" creationId="{6118A1B7-08BA-6B43-BBA8-952377DF944D}"/>
          </ac:spMkLst>
        </pc:spChg>
        <pc:spChg chg="del mod ord">
          <ac:chgData name="Jennifer Abinette" userId="ca653788334e8e8f" providerId="LiveId" clId="{F88A4EAC-E834-4069-A2D4-8BB187822E0E}" dt="2023-05-17T12:51:06.921" v="278" actId="478"/>
          <ac:spMkLst>
            <pc:docMk/>
            <pc:sldMk cId="2639983765" sldId="273"/>
            <ac:spMk id="14" creationId="{A1F17760-D90A-AB46-A4E0-31B2684E3F5E}"/>
          </ac:spMkLst>
        </pc:spChg>
        <pc:spChg chg="add del mod">
          <ac:chgData name="Jennifer Abinette" userId="ca653788334e8e8f" providerId="LiveId" clId="{F88A4EAC-E834-4069-A2D4-8BB187822E0E}" dt="2023-05-17T12:49:39.538" v="271" actId="478"/>
          <ac:spMkLst>
            <pc:docMk/>
            <pc:sldMk cId="2639983765" sldId="273"/>
            <ac:spMk id="15" creationId="{127F7FCA-BF23-5226-55BC-7F65ADB693D9}"/>
          </ac:spMkLst>
        </pc:spChg>
        <pc:picChg chg="add del">
          <ac:chgData name="Jennifer Abinette" userId="ca653788334e8e8f" providerId="LiveId" clId="{F88A4EAC-E834-4069-A2D4-8BB187822E0E}" dt="2023-05-17T12:50:54.537" v="274" actId="478"/>
          <ac:picMkLst>
            <pc:docMk/>
            <pc:sldMk cId="2639983765" sldId="273"/>
            <ac:picMk id="17" creationId="{7C90E30B-57A6-B401-FF2F-B215F026A959}"/>
          </ac:picMkLst>
        </pc:picChg>
        <pc:picChg chg="add mod">
          <ac:chgData name="Jennifer Abinette" userId="ca653788334e8e8f" providerId="LiveId" clId="{F88A4EAC-E834-4069-A2D4-8BB187822E0E}" dt="2023-05-17T12:58:15.928" v="291" actId="1076"/>
          <ac:picMkLst>
            <pc:docMk/>
            <pc:sldMk cId="2639983765" sldId="273"/>
            <ac:picMk id="19" creationId="{3555F263-54DF-969C-FBC3-6384235B5A25}"/>
          </ac:picMkLst>
        </pc:picChg>
        <pc:picChg chg="add mod">
          <ac:chgData name="Jennifer Abinette" userId="ca653788334e8e8f" providerId="LiveId" clId="{F88A4EAC-E834-4069-A2D4-8BB187822E0E}" dt="2023-05-17T20:20:32.583" v="2209"/>
          <ac:picMkLst>
            <pc:docMk/>
            <pc:sldMk cId="2639983765" sldId="273"/>
            <ac:picMk id="21" creationId="{1A697E49-DE53-BEA4-421D-045EC17D3A76}"/>
          </ac:picMkLst>
        </pc:picChg>
      </pc:sldChg>
      <pc:sldChg chg="del">
        <pc:chgData name="Jennifer Abinette" userId="ca653788334e8e8f" providerId="LiveId" clId="{F88A4EAC-E834-4069-A2D4-8BB187822E0E}" dt="2023-05-17T14:42:16.551" v="688" actId="2696"/>
        <pc:sldMkLst>
          <pc:docMk/>
          <pc:sldMk cId="926184573" sldId="275"/>
        </pc:sldMkLst>
      </pc:sldChg>
      <pc:sldChg chg="addSp delSp modSp new mod">
        <pc:chgData name="Jennifer Abinette" userId="ca653788334e8e8f" providerId="LiveId" clId="{F88A4EAC-E834-4069-A2D4-8BB187822E0E}" dt="2023-05-17T20:20:32.583" v="2209"/>
        <pc:sldMkLst>
          <pc:docMk/>
          <pc:sldMk cId="3929747833" sldId="276"/>
        </pc:sldMkLst>
        <pc:spChg chg="del">
          <ac:chgData name="Jennifer Abinette" userId="ca653788334e8e8f" providerId="LiveId" clId="{F88A4EAC-E834-4069-A2D4-8BB187822E0E}" dt="2023-05-17T14:24:28.090" v="351" actId="478"/>
          <ac:spMkLst>
            <pc:docMk/>
            <pc:sldMk cId="3929747833" sldId="276"/>
            <ac:spMk id="2" creationId="{D7D31E8C-4B1B-7E8B-A48A-428607F4731D}"/>
          </ac:spMkLst>
        </pc:spChg>
        <pc:spChg chg="del">
          <ac:chgData name="Jennifer Abinette" userId="ca653788334e8e8f" providerId="LiveId" clId="{F88A4EAC-E834-4069-A2D4-8BB187822E0E}" dt="2023-05-17T14:21:16.922" v="333" actId="478"/>
          <ac:spMkLst>
            <pc:docMk/>
            <pc:sldMk cId="3929747833" sldId="276"/>
            <ac:spMk id="3" creationId="{A8F03AE0-B031-35C8-5E85-FFC6E265577D}"/>
          </ac:spMkLst>
        </pc:spChg>
        <pc:spChg chg="del">
          <ac:chgData name="Jennifer Abinette" userId="ca653788334e8e8f" providerId="LiveId" clId="{F88A4EAC-E834-4069-A2D4-8BB187822E0E}" dt="2023-05-17T14:21:18.977" v="334" actId="478"/>
          <ac:spMkLst>
            <pc:docMk/>
            <pc:sldMk cId="3929747833" sldId="276"/>
            <ac:spMk id="4" creationId="{3A92025B-3B8A-FBDA-3E0D-82B70C4D3290}"/>
          </ac:spMkLst>
        </pc:spChg>
        <pc:spChg chg="del">
          <ac:chgData name="Jennifer Abinette" userId="ca653788334e8e8f" providerId="LiveId" clId="{F88A4EAC-E834-4069-A2D4-8BB187822E0E}" dt="2023-05-17T14:21:20.776" v="335" actId="478"/>
          <ac:spMkLst>
            <pc:docMk/>
            <pc:sldMk cId="3929747833" sldId="276"/>
            <ac:spMk id="5" creationId="{C0B4C9CF-1C44-8962-1A9E-A66A67550985}"/>
          </ac:spMkLst>
        </pc:spChg>
        <pc:spChg chg="del">
          <ac:chgData name="Jennifer Abinette" userId="ca653788334e8e8f" providerId="LiveId" clId="{F88A4EAC-E834-4069-A2D4-8BB187822E0E}" dt="2023-05-17T14:21:26.349" v="338" actId="478"/>
          <ac:spMkLst>
            <pc:docMk/>
            <pc:sldMk cId="3929747833" sldId="276"/>
            <ac:spMk id="6" creationId="{D5C57855-1647-E4E0-7865-6370F598712F}"/>
          </ac:spMkLst>
        </pc:spChg>
        <pc:spChg chg="del">
          <ac:chgData name="Jennifer Abinette" userId="ca653788334e8e8f" providerId="LiveId" clId="{F88A4EAC-E834-4069-A2D4-8BB187822E0E}" dt="2023-05-17T14:21:28.038" v="339" actId="478"/>
          <ac:spMkLst>
            <pc:docMk/>
            <pc:sldMk cId="3929747833" sldId="276"/>
            <ac:spMk id="7" creationId="{85219B19-F7F1-6EE7-0354-BA43892079FB}"/>
          </ac:spMkLst>
        </pc:spChg>
        <pc:spChg chg="del">
          <ac:chgData name="Jennifer Abinette" userId="ca653788334e8e8f" providerId="LiveId" clId="{F88A4EAC-E834-4069-A2D4-8BB187822E0E}" dt="2023-05-17T14:21:29.445" v="340" actId="478"/>
          <ac:spMkLst>
            <pc:docMk/>
            <pc:sldMk cId="3929747833" sldId="276"/>
            <ac:spMk id="8" creationId="{39A2E39A-1DBB-E696-AEE3-A16DA3EC3C26}"/>
          </ac:spMkLst>
        </pc:spChg>
        <pc:spChg chg="del">
          <ac:chgData name="Jennifer Abinette" userId="ca653788334e8e8f" providerId="LiveId" clId="{F88A4EAC-E834-4069-A2D4-8BB187822E0E}" dt="2023-05-17T14:21:15.434" v="332" actId="478"/>
          <ac:spMkLst>
            <pc:docMk/>
            <pc:sldMk cId="3929747833" sldId="276"/>
            <ac:spMk id="9" creationId="{01F29ADD-34BF-9BE6-E189-5A1CF1034FC6}"/>
          </ac:spMkLst>
        </pc:spChg>
        <pc:spChg chg="del">
          <ac:chgData name="Jennifer Abinette" userId="ca653788334e8e8f" providerId="LiveId" clId="{F88A4EAC-E834-4069-A2D4-8BB187822E0E}" dt="2023-05-17T14:21:21.993" v="336" actId="478"/>
          <ac:spMkLst>
            <pc:docMk/>
            <pc:sldMk cId="3929747833" sldId="276"/>
            <ac:spMk id="10" creationId="{697A403B-B402-0832-A3CE-0F30A1FC148A}"/>
          </ac:spMkLst>
        </pc:spChg>
        <pc:spChg chg="del">
          <ac:chgData name="Jennifer Abinette" userId="ca653788334e8e8f" providerId="LiveId" clId="{F88A4EAC-E834-4069-A2D4-8BB187822E0E}" dt="2023-05-17T14:21:24.049" v="337" actId="478"/>
          <ac:spMkLst>
            <pc:docMk/>
            <pc:sldMk cId="3929747833" sldId="276"/>
            <ac:spMk id="11" creationId="{ACFD3359-AC88-0820-1EEB-7019F5652C9C}"/>
          </ac:spMkLst>
        </pc:spChg>
        <pc:spChg chg="del">
          <ac:chgData name="Jennifer Abinette" userId="ca653788334e8e8f" providerId="LiveId" clId="{F88A4EAC-E834-4069-A2D4-8BB187822E0E}" dt="2023-05-17T14:21:36.337" v="343" actId="478"/>
          <ac:spMkLst>
            <pc:docMk/>
            <pc:sldMk cId="3929747833" sldId="276"/>
            <ac:spMk id="12" creationId="{D104D329-6ED5-2514-43B0-CF6B2CC07B7C}"/>
          </ac:spMkLst>
        </pc:spChg>
        <pc:spChg chg="del">
          <ac:chgData name="Jennifer Abinette" userId="ca653788334e8e8f" providerId="LiveId" clId="{F88A4EAC-E834-4069-A2D4-8BB187822E0E}" dt="2023-05-17T14:21:31.585" v="341" actId="478"/>
          <ac:spMkLst>
            <pc:docMk/>
            <pc:sldMk cId="3929747833" sldId="276"/>
            <ac:spMk id="13" creationId="{9E28890A-CB8E-9BCA-1A05-C6ABB61BC152}"/>
          </ac:spMkLst>
        </pc:spChg>
        <pc:spChg chg="del">
          <ac:chgData name="Jennifer Abinette" userId="ca653788334e8e8f" providerId="LiveId" clId="{F88A4EAC-E834-4069-A2D4-8BB187822E0E}" dt="2023-05-17T14:21:34.619" v="342" actId="478"/>
          <ac:spMkLst>
            <pc:docMk/>
            <pc:sldMk cId="3929747833" sldId="276"/>
            <ac:spMk id="14" creationId="{B7C1738B-756E-13D3-691B-B93F65E902E1}"/>
          </ac:spMkLst>
        </pc:spChg>
        <pc:spChg chg="del">
          <ac:chgData name="Jennifer Abinette" userId="ca653788334e8e8f" providerId="LiveId" clId="{F88A4EAC-E834-4069-A2D4-8BB187822E0E}" dt="2023-05-17T14:21:40.167" v="345" actId="478"/>
          <ac:spMkLst>
            <pc:docMk/>
            <pc:sldMk cId="3929747833" sldId="276"/>
            <ac:spMk id="15" creationId="{693DFE1D-E067-0480-49FB-F6B989865E78}"/>
          </ac:spMkLst>
        </pc:spChg>
        <pc:spChg chg="del">
          <ac:chgData name="Jennifer Abinette" userId="ca653788334e8e8f" providerId="LiveId" clId="{F88A4EAC-E834-4069-A2D4-8BB187822E0E}" dt="2023-05-17T14:21:38.059" v="344" actId="478"/>
          <ac:spMkLst>
            <pc:docMk/>
            <pc:sldMk cId="3929747833" sldId="276"/>
            <ac:spMk id="16" creationId="{21DB2B39-A332-5265-1298-E952B4FAE31A}"/>
          </ac:spMkLst>
        </pc:spChg>
        <pc:spChg chg="add mod">
          <ac:chgData name="Jennifer Abinette" userId="ca653788334e8e8f" providerId="LiveId" clId="{F88A4EAC-E834-4069-A2D4-8BB187822E0E}" dt="2023-05-17T14:38:24.025" v="561" actId="14100"/>
          <ac:spMkLst>
            <pc:docMk/>
            <pc:sldMk cId="3929747833" sldId="276"/>
            <ac:spMk id="22" creationId="{1D8F470F-ED7C-F086-CADC-81B3A54FA072}"/>
          </ac:spMkLst>
        </pc:spChg>
        <pc:picChg chg="add mod ord">
          <ac:chgData name="Jennifer Abinette" userId="ca653788334e8e8f" providerId="LiveId" clId="{F88A4EAC-E834-4069-A2D4-8BB187822E0E}" dt="2023-05-17T14:36:16.408" v="477" actId="1076"/>
          <ac:picMkLst>
            <pc:docMk/>
            <pc:sldMk cId="3929747833" sldId="276"/>
            <ac:picMk id="19" creationId="{44704D5C-50F7-8307-8AF7-90D8875F29FC}"/>
          </ac:picMkLst>
        </pc:picChg>
        <pc:picChg chg="add mod">
          <ac:chgData name="Jennifer Abinette" userId="ca653788334e8e8f" providerId="LiveId" clId="{F88A4EAC-E834-4069-A2D4-8BB187822E0E}" dt="2023-05-17T14:36:10.653" v="476" actId="1076"/>
          <ac:picMkLst>
            <pc:docMk/>
            <pc:sldMk cId="3929747833" sldId="276"/>
            <ac:picMk id="21" creationId="{2CDBB9BA-B254-474D-7140-7F3AAE3E105E}"/>
          </ac:picMkLst>
        </pc:picChg>
        <pc:picChg chg="add mod">
          <ac:chgData name="Jennifer Abinette" userId="ca653788334e8e8f" providerId="LiveId" clId="{F88A4EAC-E834-4069-A2D4-8BB187822E0E}" dt="2023-05-17T20:20:32.583" v="2209"/>
          <ac:picMkLst>
            <pc:docMk/>
            <pc:sldMk cId="3929747833" sldId="276"/>
            <ac:picMk id="24" creationId="{15CCD1BB-D47E-4185-E868-CFD157EA7BC8}"/>
          </ac:picMkLst>
        </pc:picChg>
      </pc:sldChg>
      <pc:sldChg chg="addSp delSp modSp add del mod">
        <pc:chgData name="Jennifer Abinette" userId="ca653788334e8e8f" providerId="LiveId" clId="{F88A4EAC-E834-4069-A2D4-8BB187822E0E}" dt="2023-05-17T17:55:31.257" v="755" actId="47"/>
        <pc:sldMkLst>
          <pc:docMk/>
          <pc:sldMk cId="2592808462" sldId="277"/>
        </pc:sldMkLst>
        <pc:spChg chg="add del mod">
          <ac:chgData name="Jennifer Abinette" userId="ca653788334e8e8f" providerId="LiveId" clId="{F88A4EAC-E834-4069-A2D4-8BB187822E0E}" dt="2023-05-17T14:38:46.139" v="564" actId="478"/>
          <ac:spMkLst>
            <pc:docMk/>
            <pc:sldMk cId="2592808462" sldId="277"/>
            <ac:spMk id="5" creationId="{15D96494-5D5E-C81A-3765-9B373C67DBB6}"/>
          </ac:spMkLst>
        </pc:spChg>
        <pc:spChg chg="add mod">
          <ac:chgData name="Jennifer Abinette" userId="ca653788334e8e8f" providerId="LiveId" clId="{F88A4EAC-E834-4069-A2D4-8BB187822E0E}" dt="2023-05-17T14:40:12.816" v="662" actId="20577"/>
          <ac:spMkLst>
            <pc:docMk/>
            <pc:sldMk cId="2592808462" sldId="277"/>
            <ac:spMk id="6" creationId="{5C196FDF-D49B-7584-B56A-1CD0F0806903}"/>
          </ac:spMkLst>
        </pc:spChg>
        <pc:spChg chg="del">
          <ac:chgData name="Jennifer Abinette" userId="ca653788334e8e8f" providerId="LiveId" clId="{F88A4EAC-E834-4069-A2D4-8BB187822E0E}" dt="2023-05-17T14:38:38.514" v="562" actId="478"/>
          <ac:spMkLst>
            <pc:docMk/>
            <pc:sldMk cId="2592808462" sldId="277"/>
            <ac:spMk id="22" creationId="{1D8F470F-ED7C-F086-CADC-81B3A54FA072}"/>
          </ac:spMkLst>
        </pc:spChg>
        <pc:picChg chg="add mod">
          <ac:chgData name="Jennifer Abinette" userId="ca653788334e8e8f" providerId="LiveId" clId="{F88A4EAC-E834-4069-A2D4-8BB187822E0E}" dt="2023-05-17T15:11:07.203" v="751" actId="1076"/>
          <ac:picMkLst>
            <pc:docMk/>
            <pc:sldMk cId="2592808462" sldId="277"/>
            <ac:picMk id="3" creationId="{DB20A5B7-7AB8-3278-0B8C-3B80F75CE38C}"/>
          </ac:picMkLst>
        </pc:picChg>
        <pc:picChg chg="del">
          <ac:chgData name="Jennifer Abinette" userId="ca653788334e8e8f" providerId="LiveId" clId="{F88A4EAC-E834-4069-A2D4-8BB187822E0E}" dt="2023-05-17T14:37:15.107" v="479" actId="478"/>
          <ac:picMkLst>
            <pc:docMk/>
            <pc:sldMk cId="2592808462" sldId="277"/>
            <ac:picMk id="19" creationId="{44704D5C-50F7-8307-8AF7-90D8875F29FC}"/>
          </ac:picMkLst>
        </pc:picChg>
        <pc:picChg chg="del">
          <ac:chgData name="Jennifer Abinette" userId="ca653788334e8e8f" providerId="LiveId" clId="{F88A4EAC-E834-4069-A2D4-8BB187822E0E}" dt="2023-05-17T14:40:17.974" v="663" actId="478"/>
          <ac:picMkLst>
            <pc:docMk/>
            <pc:sldMk cId="2592808462" sldId="277"/>
            <ac:picMk id="21" creationId="{2CDBB9BA-B254-474D-7140-7F3AAE3E105E}"/>
          </ac:picMkLst>
        </pc:picChg>
      </pc:sldChg>
      <pc:sldChg chg="addSp delSp modSp add del mod modClrScheme chgLayout">
        <pc:chgData name="Jennifer Abinette" userId="ca653788334e8e8f" providerId="LiveId" clId="{F88A4EAC-E834-4069-A2D4-8BB187822E0E}" dt="2023-05-17T20:20:32.583" v="2209"/>
        <pc:sldMkLst>
          <pc:docMk/>
          <pc:sldMk cId="4242757770" sldId="278"/>
        </pc:sldMkLst>
        <pc:spChg chg="mod ord modVis">
          <ac:chgData name="Jennifer Abinette" userId="ca653788334e8e8f" providerId="LiveId" clId="{F88A4EAC-E834-4069-A2D4-8BB187822E0E}" dt="2023-05-17T15:02:31.910" v="715" actId="26606"/>
          <ac:spMkLst>
            <pc:docMk/>
            <pc:sldMk cId="4242757770" sldId="278"/>
            <ac:spMk id="5" creationId="{7003A5E2-8F37-D546-BCD9-24A2037BB54D}"/>
          </ac:spMkLst>
        </pc:spChg>
        <pc:spChg chg="add del mod">
          <ac:chgData name="Jennifer Abinette" userId="ca653788334e8e8f" providerId="LiveId" clId="{F88A4EAC-E834-4069-A2D4-8BB187822E0E}" dt="2023-05-17T15:02:37.369" v="716" actId="478"/>
          <ac:spMkLst>
            <pc:docMk/>
            <pc:sldMk cId="4242757770" sldId="278"/>
            <ac:spMk id="10" creationId="{CE8977CB-1216-1570-7459-CC752D622923}"/>
          </ac:spMkLst>
        </pc:spChg>
        <pc:spChg chg="add del mod">
          <ac:chgData name="Jennifer Abinette" userId="ca653788334e8e8f" providerId="LiveId" clId="{F88A4EAC-E834-4069-A2D4-8BB187822E0E}" dt="2023-05-17T15:02:41.499" v="718" actId="478"/>
          <ac:spMkLst>
            <pc:docMk/>
            <pc:sldMk cId="4242757770" sldId="278"/>
            <ac:spMk id="12" creationId="{796EFE0E-6586-902A-F724-07EA00730F6F}"/>
          </ac:spMkLst>
        </pc:spChg>
        <pc:spChg chg="add del mod">
          <ac:chgData name="Jennifer Abinette" userId="ca653788334e8e8f" providerId="LiveId" clId="{F88A4EAC-E834-4069-A2D4-8BB187822E0E}" dt="2023-05-17T15:02:39.624" v="717" actId="478"/>
          <ac:spMkLst>
            <pc:docMk/>
            <pc:sldMk cId="4242757770" sldId="278"/>
            <ac:spMk id="14" creationId="{F39B5A1F-3098-8018-6A2B-A31A088B1B31}"/>
          </ac:spMkLst>
        </pc:spChg>
        <pc:picChg chg="add mod">
          <ac:chgData name="Jennifer Abinette" userId="ca653788334e8e8f" providerId="LiveId" clId="{F88A4EAC-E834-4069-A2D4-8BB187822E0E}" dt="2023-05-17T15:03:13.262" v="728" actId="1076"/>
          <ac:picMkLst>
            <pc:docMk/>
            <pc:sldMk cId="4242757770" sldId="278"/>
            <ac:picMk id="3" creationId="{E735F0C7-37EE-D71B-5D46-02E76A73E2FF}"/>
          </ac:picMkLst>
        </pc:picChg>
        <pc:picChg chg="add mod">
          <ac:chgData name="Jennifer Abinette" userId="ca653788334e8e8f" providerId="LiveId" clId="{F88A4EAC-E834-4069-A2D4-8BB187822E0E}" dt="2023-05-17T20:20:32.583" v="2209"/>
          <ac:picMkLst>
            <pc:docMk/>
            <pc:sldMk cId="4242757770" sldId="278"/>
            <ac:picMk id="6" creationId="{A690169D-BCB7-CA38-CAB0-22561A342406}"/>
          </ac:picMkLst>
        </pc:picChg>
        <pc:picChg chg="del">
          <ac:chgData name="Jennifer Abinette" userId="ca653788334e8e8f" providerId="LiveId" clId="{F88A4EAC-E834-4069-A2D4-8BB187822E0E}" dt="2023-05-17T15:02:20.975" v="711" actId="478"/>
          <ac:picMkLst>
            <pc:docMk/>
            <pc:sldMk cId="4242757770" sldId="278"/>
            <ac:picMk id="19" creationId="{3555F263-54DF-969C-FBC3-6384235B5A25}"/>
          </ac:picMkLst>
        </pc:picChg>
      </pc:sldChg>
      <pc:sldChg chg="addSp delSp modSp new mod">
        <pc:chgData name="Jennifer Abinette" userId="ca653788334e8e8f" providerId="LiveId" clId="{F88A4EAC-E834-4069-A2D4-8BB187822E0E}" dt="2023-05-17T20:26:26.676" v="2218"/>
        <pc:sldMkLst>
          <pc:docMk/>
          <pc:sldMk cId="1029730358" sldId="279"/>
        </pc:sldMkLst>
        <pc:spChg chg="mod">
          <ac:chgData name="Jennifer Abinette" userId="ca653788334e8e8f" providerId="LiveId" clId="{F88A4EAC-E834-4069-A2D4-8BB187822E0E}" dt="2023-05-17T19:42:51.502" v="1190" actId="14100"/>
          <ac:spMkLst>
            <pc:docMk/>
            <pc:sldMk cId="1029730358" sldId="279"/>
            <ac:spMk id="2" creationId="{BBA196B8-0AC8-FB43-8B69-9E2954A28A7B}"/>
          </ac:spMkLst>
        </pc:spChg>
        <pc:spChg chg="del">
          <ac:chgData name="Jennifer Abinette" userId="ca653788334e8e8f" providerId="LiveId" clId="{F88A4EAC-E834-4069-A2D4-8BB187822E0E}" dt="2023-05-17T18:27:15.156" v="794" actId="478"/>
          <ac:spMkLst>
            <pc:docMk/>
            <pc:sldMk cId="1029730358" sldId="279"/>
            <ac:spMk id="3" creationId="{5EFF4969-5001-F5B1-D3C4-72ECAE299218}"/>
          </ac:spMkLst>
        </pc:spChg>
        <pc:spChg chg="del">
          <ac:chgData name="Jennifer Abinette" userId="ca653788334e8e8f" providerId="LiveId" clId="{F88A4EAC-E834-4069-A2D4-8BB187822E0E}" dt="2023-05-17T18:27:19.954" v="796" actId="478"/>
          <ac:spMkLst>
            <pc:docMk/>
            <pc:sldMk cId="1029730358" sldId="279"/>
            <ac:spMk id="4" creationId="{DA677B24-E5B5-774D-B7AC-DB950285AAEE}"/>
          </ac:spMkLst>
        </pc:spChg>
        <pc:spChg chg="del">
          <ac:chgData name="Jennifer Abinette" userId="ca653788334e8e8f" providerId="LiveId" clId="{F88A4EAC-E834-4069-A2D4-8BB187822E0E}" dt="2023-05-17T18:27:22.469" v="797" actId="478"/>
          <ac:spMkLst>
            <pc:docMk/>
            <pc:sldMk cId="1029730358" sldId="279"/>
            <ac:spMk id="5" creationId="{7B2EF307-C839-8891-B8D8-AEBC2A8BBE69}"/>
          </ac:spMkLst>
        </pc:spChg>
        <pc:spChg chg="add mod">
          <ac:chgData name="Jennifer Abinette" userId="ca653788334e8e8f" providerId="LiveId" clId="{F88A4EAC-E834-4069-A2D4-8BB187822E0E}" dt="2023-05-17T19:23:20.047" v="1158" actId="1076"/>
          <ac:spMkLst>
            <pc:docMk/>
            <pc:sldMk cId="1029730358" sldId="279"/>
            <ac:spMk id="18" creationId="{FF260499-9E41-032E-5830-9301945ADD2A}"/>
          </ac:spMkLst>
        </pc:spChg>
        <pc:spChg chg="add del mod">
          <ac:chgData name="Jennifer Abinette" userId="ca653788334e8e8f" providerId="LiveId" clId="{F88A4EAC-E834-4069-A2D4-8BB187822E0E}" dt="2023-05-17T19:14:53.413" v="1098" actId="478"/>
          <ac:spMkLst>
            <pc:docMk/>
            <pc:sldMk cId="1029730358" sldId="279"/>
            <ac:spMk id="19" creationId="{236DEA6A-7E7F-5986-40F7-5A832788C3FA}"/>
          </ac:spMkLst>
        </pc:spChg>
        <pc:spChg chg="add mod">
          <ac:chgData name="Jennifer Abinette" userId="ca653788334e8e8f" providerId="LiveId" clId="{F88A4EAC-E834-4069-A2D4-8BB187822E0E}" dt="2023-05-17T19:42:27.384" v="1185" actId="1076"/>
          <ac:spMkLst>
            <pc:docMk/>
            <pc:sldMk cId="1029730358" sldId="279"/>
            <ac:spMk id="20" creationId="{2B7EC6E6-FB73-907D-F22D-4391A7A9BF11}"/>
          </ac:spMkLst>
        </pc:spChg>
        <pc:picChg chg="add del mod">
          <ac:chgData name="Jennifer Abinette" userId="ca653788334e8e8f" providerId="LiveId" clId="{F88A4EAC-E834-4069-A2D4-8BB187822E0E}" dt="2023-05-17T18:51:10.477" v="982" actId="478"/>
          <ac:picMkLst>
            <pc:docMk/>
            <pc:sldMk cId="1029730358" sldId="279"/>
            <ac:picMk id="8" creationId="{255641AA-0227-7649-5B2B-3AA2FE540212}"/>
          </ac:picMkLst>
        </pc:picChg>
        <pc:picChg chg="add del mod">
          <ac:chgData name="Jennifer Abinette" userId="ca653788334e8e8f" providerId="LiveId" clId="{F88A4EAC-E834-4069-A2D4-8BB187822E0E}" dt="2023-05-17T18:59:55.136" v="990" actId="478"/>
          <ac:picMkLst>
            <pc:docMk/>
            <pc:sldMk cId="1029730358" sldId="279"/>
            <ac:picMk id="10" creationId="{3C029DBE-E904-53AE-D0E0-67C99930E01A}"/>
          </ac:picMkLst>
        </pc:picChg>
        <pc:picChg chg="add del mod">
          <ac:chgData name="Jennifer Abinette" userId="ca653788334e8e8f" providerId="LiveId" clId="{F88A4EAC-E834-4069-A2D4-8BB187822E0E}" dt="2023-05-17T19:01:40.791" v="1000" actId="478"/>
          <ac:picMkLst>
            <pc:docMk/>
            <pc:sldMk cId="1029730358" sldId="279"/>
            <ac:picMk id="12" creationId="{03042445-104E-498B-3D36-4D74F0AF84E1}"/>
          </ac:picMkLst>
        </pc:picChg>
        <pc:picChg chg="add mod">
          <ac:chgData name="Jennifer Abinette" userId="ca653788334e8e8f" providerId="LiveId" clId="{F88A4EAC-E834-4069-A2D4-8BB187822E0E}" dt="2023-05-17T19:42:46.628" v="1189" actId="1076"/>
          <ac:picMkLst>
            <pc:docMk/>
            <pc:sldMk cId="1029730358" sldId="279"/>
            <ac:picMk id="14" creationId="{B9BD1B40-E0A1-F74E-E727-82FD25DF2029}"/>
          </ac:picMkLst>
        </pc:picChg>
        <pc:picChg chg="add mod">
          <ac:chgData name="Jennifer Abinette" userId="ca653788334e8e8f" providerId="LiveId" clId="{F88A4EAC-E834-4069-A2D4-8BB187822E0E}" dt="2023-05-17T19:40:56.005" v="1171" actId="1076"/>
          <ac:picMkLst>
            <pc:docMk/>
            <pc:sldMk cId="1029730358" sldId="279"/>
            <ac:picMk id="15" creationId="{32F3D2BA-46BA-18E5-1AD2-4FFE33CE6A09}"/>
          </ac:picMkLst>
        </pc:picChg>
        <pc:picChg chg="add mod">
          <ac:chgData name="Jennifer Abinette" userId="ca653788334e8e8f" providerId="LiveId" clId="{F88A4EAC-E834-4069-A2D4-8BB187822E0E}" dt="2023-05-17T19:42:21.289" v="1184" actId="1076"/>
          <ac:picMkLst>
            <pc:docMk/>
            <pc:sldMk cId="1029730358" sldId="279"/>
            <ac:picMk id="17" creationId="{D73F4DC6-3030-3C38-9AD9-BD4FDC4C90A6}"/>
          </ac:picMkLst>
        </pc:picChg>
        <pc:picChg chg="add del mod">
          <ac:chgData name="Jennifer Abinette" userId="ca653788334e8e8f" providerId="LiveId" clId="{F88A4EAC-E834-4069-A2D4-8BB187822E0E}" dt="2023-05-17T19:41:37.941" v="1172" actId="478"/>
          <ac:picMkLst>
            <pc:docMk/>
            <pc:sldMk cId="1029730358" sldId="279"/>
            <ac:picMk id="22" creationId="{24C041A8-8B72-4FDA-3C48-4531F90090AB}"/>
          </ac:picMkLst>
        </pc:picChg>
        <pc:picChg chg="add mod">
          <ac:chgData name="Jennifer Abinette" userId="ca653788334e8e8f" providerId="LiveId" clId="{F88A4EAC-E834-4069-A2D4-8BB187822E0E}" dt="2023-05-17T19:42:34.696" v="1186" actId="1076"/>
          <ac:picMkLst>
            <pc:docMk/>
            <pc:sldMk cId="1029730358" sldId="279"/>
            <ac:picMk id="24" creationId="{E4B13096-CBFB-724F-B891-FCF8C94DFFF3}"/>
          </ac:picMkLst>
        </pc:picChg>
        <pc:picChg chg="add mod">
          <ac:chgData name="Jennifer Abinette" userId="ca653788334e8e8f" providerId="LiveId" clId="{F88A4EAC-E834-4069-A2D4-8BB187822E0E}" dt="2023-05-17T20:26:26.676" v="2218"/>
          <ac:picMkLst>
            <pc:docMk/>
            <pc:sldMk cId="1029730358" sldId="279"/>
            <ac:picMk id="28" creationId="{3DBDB433-0DE4-0F48-0ED8-798046117159}"/>
          </ac:picMkLst>
        </pc:picChg>
      </pc:sldChg>
      <pc:sldChg chg="addSp delSp modSp add mod modClrScheme chgLayout">
        <pc:chgData name="Jennifer Abinette" userId="ca653788334e8e8f" providerId="LiveId" clId="{F88A4EAC-E834-4069-A2D4-8BB187822E0E}" dt="2023-05-17T20:28:15.063" v="2219"/>
        <pc:sldMkLst>
          <pc:docMk/>
          <pc:sldMk cId="1301592169" sldId="280"/>
        </pc:sldMkLst>
        <pc:spChg chg="mod">
          <ac:chgData name="Jennifer Abinette" userId="ca653788334e8e8f" providerId="LiveId" clId="{F88A4EAC-E834-4069-A2D4-8BB187822E0E}" dt="2023-05-17T19:18:17.066" v="1148" actId="14100"/>
          <ac:spMkLst>
            <pc:docMk/>
            <pc:sldMk cId="1301592169" sldId="280"/>
            <ac:spMk id="2" creationId="{19256B7E-1633-44AB-8584-82DF5B726834}"/>
          </ac:spMkLst>
        </pc:spChg>
        <pc:spChg chg="mod ord">
          <ac:chgData name="Jennifer Abinette" userId="ca653788334e8e8f" providerId="LiveId" clId="{F88A4EAC-E834-4069-A2D4-8BB187822E0E}" dt="2023-05-17T19:18:01.229" v="1141" actId="26606"/>
          <ac:spMkLst>
            <pc:docMk/>
            <pc:sldMk cId="1301592169" sldId="280"/>
            <ac:spMk id="9" creationId="{6FD448B0-743E-0045-8131-69B4EEC58365}"/>
          </ac:spMkLst>
        </pc:spChg>
        <pc:spChg chg="add del mod">
          <ac:chgData name="Jennifer Abinette" userId="ca653788334e8e8f" providerId="LiveId" clId="{F88A4EAC-E834-4069-A2D4-8BB187822E0E}" dt="2023-05-17T19:18:08.021" v="1144" actId="478"/>
          <ac:spMkLst>
            <pc:docMk/>
            <pc:sldMk cId="1301592169" sldId="280"/>
            <ac:spMk id="32" creationId="{A16F2F66-E710-C77A-FEEE-FC7F640CBBCB}"/>
          </ac:spMkLst>
        </pc:spChg>
        <pc:spChg chg="add del mod">
          <ac:chgData name="Jennifer Abinette" userId="ca653788334e8e8f" providerId="LiveId" clId="{F88A4EAC-E834-4069-A2D4-8BB187822E0E}" dt="2023-05-17T19:18:05.387" v="1142" actId="478"/>
          <ac:spMkLst>
            <pc:docMk/>
            <pc:sldMk cId="1301592169" sldId="280"/>
            <ac:spMk id="34" creationId="{67FC45FE-4EC0-2520-8B9A-06A31207989D}"/>
          </ac:spMkLst>
        </pc:spChg>
        <pc:picChg chg="add mod">
          <ac:chgData name="Jennifer Abinette" userId="ca653788334e8e8f" providerId="LiveId" clId="{F88A4EAC-E834-4069-A2D4-8BB187822E0E}" dt="2023-05-17T20:28:15.063" v="2219"/>
          <ac:picMkLst>
            <pc:docMk/>
            <pc:sldMk cId="1301592169" sldId="280"/>
            <ac:picMk id="5" creationId="{7EE994C8-24E6-BF59-EEAB-5F5748DCCE38}"/>
          </ac:picMkLst>
        </pc:picChg>
        <pc:picChg chg="mod">
          <ac:chgData name="Jennifer Abinette" userId="ca653788334e8e8f" providerId="LiveId" clId="{F88A4EAC-E834-4069-A2D4-8BB187822E0E}" dt="2023-05-17T19:57:49.993" v="1246" actId="1076"/>
          <ac:picMkLst>
            <pc:docMk/>
            <pc:sldMk cId="1301592169" sldId="280"/>
            <ac:picMk id="27" creationId="{12815FBC-62C3-A6B3-AD60-BA8EC029A902}"/>
          </ac:picMkLst>
        </pc:picChg>
        <pc:picChg chg="del">
          <ac:chgData name="Jennifer Abinette" userId="ca653788334e8e8f" providerId="LiveId" clId="{F88A4EAC-E834-4069-A2D4-8BB187822E0E}" dt="2023-05-17T19:17:51.181" v="1139" actId="478"/>
          <ac:picMkLst>
            <pc:docMk/>
            <pc:sldMk cId="1301592169" sldId="280"/>
            <ac:picMk id="29" creationId="{50344D8C-6DE9-ED40-1F34-77050C0B8C74}"/>
          </ac:picMkLst>
        </pc:picChg>
      </pc:sldChg>
      <pc:sldChg chg="addSp delSp modSp new mod">
        <pc:chgData name="Jennifer Abinette" userId="ca653788334e8e8f" providerId="LiveId" clId="{F88A4EAC-E834-4069-A2D4-8BB187822E0E}" dt="2023-05-17T20:29:35.575" v="2232"/>
        <pc:sldMkLst>
          <pc:docMk/>
          <pc:sldMk cId="1569160597" sldId="281"/>
        </pc:sldMkLst>
        <pc:spChg chg="mod">
          <ac:chgData name="Jennifer Abinette" userId="ca653788334e8e8f" providerId="LiveId" clId="{F88A4EAC-E834-4069-A2D4-8BB187822E0E}" dt="2023-05-17T20:28:45.861" v="2230" actId="20577"/>
          <ac:spMkLst>
            <pc:docMk/>
            <pc:sldMk cId="1569160597" sldId="281"/>
            <ac:spMk id="2" creationId="{822C5A00-7D34-DB8B-FF7C-E2207D9F016B}"/>
          </ac:spMkLst>
        </pc:spChg>
        <pc:spChg chg="del">
          <ac:chgData name="Jennifer Abinette" userId="ca653788334e8e8f" providerId="LiveId" clId="{F88A4EAC-E834-4069-A2D4-8BB187822E0E}" dt="2023-05-17T20:28:55.019" v="2231" actId="478"/>
          <ac:spMkLst>
            <pc:docMk/>
            <pc:sldMk cId="1569160597" sldId="281"/>
            <ac:spMk id="3" creationId="{222CC70D-6B51-0430-3AEF-0B1106645E6D}"/>
          </ac:spMkLst>
        </pc:spChg>
        <pc:picChg chg="add mod">
          <ac:chgData name="Jennifer Abinette" userId="ca653788334e8e8f" providerId="LiveId" clId="{F88A4EAC-E834-4069-A2D4-8BB187822E0E}" dt="2023-05-17T20:29:35.575" v="2232"/>
          <ac:picMkLst>
            <pc:docMk/>
            <pc:sldMk cId="1569160597" sldId="281"/>
            <ac:picMk id="6" creationId="{3115017C-8B95-21B3-8F2F-3DEF382F60C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5/17/2023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5/17/2023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5/17/2023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5/17/2023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5/17/2023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5/17/2023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5/17/2023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5/17/2023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5/17/2023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5/17/2023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5/17/2023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5/17/2023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github.com/fivethirtyeight/data/blob/master/non-voters/nonvoters_codebook.pdf" TargetMode="External"/><Relationship Id="rId5" Type="http://schemas.openxmlformats.org/officeDocument/2006/relationships/image" Target="../media/image2.png"/><Relationship Id="rId4" Type="http://schemas.openxmlformats.org/officeDocument/2006/relationships/hyperlink" Target="https://github.com/fivethirtyeight/data/tree/master/non-voter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59786" y="2112298"/>
            <a:ext cx="11382181" cy="2387600"/>
          </a:xfrm>
        </p:spPr>
        <p:txBody>
          <a:bodyPr/>
          <a:lstStyle/>
          <a:p>
            <a:r>
              <a:rPr lang="en-US" dirty="0"/>
              <a:t>CUNY 602 Final Project</a:t>
            </a:r>
            <a:br>
              <a:rPr lang="en-US" sz="4800" dirty="0"/>
            </a:br>
            <a:r>
              <a:rPr lang="en-US" sz="4800" dirty="0"/>
              <a:t>Analysis of Election Voters vs Non-Voters</a:t>
            </a:r>
            <a:endParaRPr lang="en-US"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287167" y="5505483"/>
            <a:ext cx="9500507" cy="806675"/>
          </a:xfrm>
        </p:spPr>
        <p:txBody>
          <a:bodyPr/>
          <a:lstStyle/>
          <a:p>
            <a:r>
              <a:rPr lang="en-US" dirty="0"/>
              <a:t>Jennifer Abinette</a:t>
            </a:r>
          </a:p>
        </p:txBody>
      </p:sp>
      <p:pic>
        <p:nvPicPr>
          <p:cNvPr id="6" name="Audio 5">
            <a:hlinkClick r:id="" action="ppaction://media"/>
            <a:extLst>
              <a:ext uri="{FF2B5EF4-FFF2-40B4-BE49-F238E27FC236}">
                <a16:creationId xmlns:a16="http://schemas.microsoft.com/office/drawing/2014/main" id="{85BE55B8-78B2-9C82-608F-9E16DF70E99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mc:Choice xmlns:p14="http://schemas.microsoft.com/office/powerpoint/2010/main" Requires="p14">
      <p:transition spd="slow" p14:dur="2000" advTm="12944"/>
    </mc:Choice>
    <mc:Fallback>
      <p:transition spd="slow" advTm="12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A78799F3-0CF4-3CDE-45A9-AEF5B0E6D0B9}"/>
              </a:ext>
            </a:extLst>
          </p:cNvPr>
          <p:cNvSpPr>
            <a:spLocks noGrp="1"/>
          </p:cNvSpPr>
          <p:nvPr>
            <p:ph type="sldNum" sz="quarter" idx="12"/>
          </p:nvPr>
        </p:nvSpPr>
        <p:spPr/>
        <p:txBody>
          <a:bodyPr/>
          <a:lstStyle/>
          <a:p>
            <a:fld id="{294A09A9-5501-47C1-A89A-A340965A2BE2}" type="slidenum">
              <a:rPr lang="en-US" smtClean="0"/>
              <a:pPr/>
              <a:t>10</a:t>
            </a:fld>
            <a:endParaRPr lang="en-US" dirty="0"/>
          </a:p>
        </p:txBody>
      </p:sp>
      <p:pic>
        <p:nvPicPr>
          <p:cNvPr id="21" name="Picture 20">
            <a:extLst>
              <a:ext uri="{FF2B5EF4-FFF2-40B4-BE49-F238E27FC236}">
                <a16:creationId xmlns:a16="http://schemas.microsoft.com/office/drawing/2014/main" id="{2CDBB9BA-B254-474D-7140-7F3AAE3E105E}"/>
              </a:ext>
            </a:extLst>
          </p:cNvPr>
          <p:cNvPicPr>
            <a:picLocks noChangeAspect="1"/>
          </p:cNvPicPr>
          <p:nvPr/>
        </p:nvPicPr>
        <p:blipFill>
          <a:blip r:embed="rId4"/>
          <a:stretch>
            <a:fillRect/>
          </a:stretch>
        </p:blipFill>
        <p:spPr>
          <a:xfrm>
            <a:off x="316943" y="936625"/>
            <a:ext cx="10598794" cy="3851798"/>
          </a:xfrm>
          <a:prstGeom prst="rect">
            <a:avLst/>
          </a:prstGeom>
        </p:spPr>
      </p:pic>
      <p:pic>
        <p:nvPicPr>
          <p:cNvPr id="19" name="Picture 18">
            <a:extLst>
              <a:ext uri="{FF2B5EF4-FFF2-40B4-BE49-F238E27FC236}">
                <a16:creationId xmlns:a16="http://schemas.microsoft.com/office/drawing/2014/main" id="{44704D5C-50F7-8307-8AF7-90D8875F29FC}"/>
              </a:ext>
            </a:extLst>
          </p:cNvPr>
          <p:cNvPicPr>
            <a:picLocks noChangeAspect="1"/>
          </p:cNvPicPr>
          <p:nvPr/>
        </p:nvPicPr>
        <p:blipFill>
          <a:blip r:embed="rId5"/>
          <a:stretch>
            <a:fillRect/>
          </a:stretch>
        </p:blipFill>
        <p:spPr>
          <a:xfrm>
            <a:off x="3749446" y="2446285"/>
            <a:ext cx="7071973" cy="4275190"/>
          </a:xfrm>
          <a:prstGeom prst="rect">
            <a:avLst/>
          </a:prstGeom>
          <a:ln w="127000" cap="sq">
            <a:solidFill>
              <a:schemeClr val="accent1"/>
            </a:solidFill>
            <a:miter lim="800000"/>
          </a:ln>
          <a:effectLst>
            <a:outerShdw blurRad="57150" dist="50800" dir="2700000" algn="tl" rotWithShape="0">
              <a:srgbClr val="000000">
                <a:alpha val="40000"/>
              </a:srgbClr>
            </a:outerShdw>
          </a:effectLst>
        </p:spPr>
      </p:pic>
      <p:sp>
        <p:nvSpPr>
          <p:cNvPr id="22" name="Title 1">
            <a:extLst>
              <a:ext uri="{FF2B5EF4-FFF2-40B4-BE49-F238E27FC236}">
                <a16:creationId xmlns:a16="http://schemas.microsoft.com/office/drawing/2014/main" id="{1D8F470F-ED7C-F086-CADC-81B3A54FA072}"/>
              </a:ext>
            </a:extLst>
          </p:cNvPr>
          <p:cNvSpPr>
            <a:spLocks noGrp="1"/>
          </p:cNvSpPr>
          <p:nvPr>
            <p:ph type="title"/>
          </p:nvPr>
        </p:nvSpPr>
        <p:spPr>
          <a:xfrm>
            <a:off x="316943" y="136526"/>
            <a:ext cx="9779183" cy="800100"/>
          </a:xfrm>
        </p:spPr>
        <p:txBody>
          <a:bodyPr/>
          <a:lstStyle/>
          <a:p>
            <a:r>
              <a:rPr lang="en-US" sz="4400" dirty="0"/>
              <a:t>Experienced Voting Difficulties in Past</a:t>
            </a:r>
          </a:p>
        </p:txBody>
      </p:sp>
      <p:pic>
        <p:nvPicPr>
          <p:cNvPr id="24" name="Audio 23">
            <a:hlinkClick r:id="" action="ppaction://media"/>
            <a:extLst>
              <a:ext uri="{FF2B5EF4-FFF2-40B4-BE49-F238E27FC236}">
                <a16:creationId xmlns:a16="http://schemas.microsoft.com/office/drawing/2014/main" id="{15CCD1BB-D47E-4185-E868-CFD157EA7BC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9747833"/>
      </p:ext>
    </p:extLst>
  </p:cSld>
  <p:clrMapOvr>
    <a:masterClrMapping/>
  </p:clrMapOvr>
  <mc:AlternateContent xmlns:mc="http://schemas.openxmlformats.org/markup-compatibility/2006">
    <mc:Choice xmlns:p14="http://schemas.microsoft.com/office/powerpoint/2010/main" Requires="p14">
      <p:transition spd="slow" p14:dur="2000" advTm="99426"/>
    </mc:Choice>
    <mc:Fallback>
      <p:transition spd="slow" advTm="99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6308D1AB-33EC-174A-AFF4-6B9718A863B4}"/>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11</a:t>
            </a:fld>
            <a:endParaRPr lang="en-US" dirty="0"/>
          </a:p>
        </p:txBody>
      </p:sp>
      <p:pic>
        <p:nvPicPr>
          <p:cNvPr id="27" name="Picture 26">
            <a:extLst>
              <a:ext uri="{FF2B5EF4-FFF2-40B4-BE49-F238E27FC236}">
                <a16:creationId xmlns:a16="http://schemas.microsoft.com/office/drawing/2014/main" id="{0F71C9CE-BACA-4CFF-E806-11BA046D8CFE}"/>
              </a:ext>
            </a:extLst>
          </p:cNvPr>
          <p:cNvPicPr>
            <a:picLocks noChangeAspect="1"/>
          </p:cNvPicPr>
          <p:nvPr/>
        </p:nvPicPr>
        <p:blipFill>
          <a:blip r:embed="rId4"/>
          <a:stretch>
            <a:fillRect/>
          </a:stretch>
        </p:blipFill>
        <p:spPr>
          <a:xfrm>
            <a:off x="156761" y="219832"/>
            <a:ext cx="9697810" cy="6319080"/>
          </a:xfrm>
          <a:prstGeom prst="rect">
            <a:avLst/>
          </a:prstGeom>
        </p:spPr>
      </p:pic>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8420100" y="1847850"/>
            <a:ext cx="3771900" cy="3924299"/>
          </a:xfrm>
          <a:solidFill>
            <a:schemeClr val="accent1"/>
          </a:solidFill>
        </p:spPr>
        <p:txBody>
          <a:bodyPr>
            <a:normAutofit/>
          </a:bodyPr>
          <a:lstStyle/>
          <a:p>
            <a:r>
              <a:rPr lang="en-US" sz="5400" dirty="0"/>
              <a:t>Analysis of Cases that will vote in Nov 2020 Election</a:t>
            </a:r>
          </a:p>
        </p:txBody>
      </p:sp>
      <p:pic>
        <p:nvPicPr>
          <p:cNvPr id="33" name="Audio 32">
            <a:hlinkClick r:id="" action="ppaction://media"/>
            <a:extLst>
              <a:ext uri="{FF2B5EF4-FFF2-40B4-BE49-F238E27FC236}">
                <a16:creationId xmlns:a16="http://schemas.microsoft.com/office/drawing/2014/main" id="{B9A08D20-6D20-1C0A-5691-8C5C4CFD914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0209266"/>
      </p:ext>
    </p:extLst>
  </p:cSld>
  <p:clrMapOvr>
    <a:masterClrMapping/>
  </p:clrMapOvr>
  <mc:AlternateContent xmlns:mc="http://schemas.openxmlformats.org/markup-compatibility/2006">
    <mc:Choice xmlns:p14="http://schemas.microsoft.com/office/powerpoint/2010/main" Requires="p14">
      <p:transition spd="slow" p14:dur="2000" advTm="87624"/>
    </mc:Choice>
    <mc:Fallback>
      <p:transition spd="slow" advTm="87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96B8-0AC8-FB43-8B69-9E2954A28A7B}"/>
              </a:ext>
            </a:extLst>
          </p:cNvPr>
          <p:cNvSpPr>
            <a:spLocks noGrp="1"/>
          </p:cNvSpPr>
          <p:nvPr>
            <p:ph type="title"/>
          </p:nvPr>
        </p:nvSpPr>
        <p:spPr>
          <a:xfrm>
            <a:off x="318475" y="-1"/>
            <a:ext cx="9779183" cy="1061007"/>
          </a:xfrm>
        </p:spPr>
        <p:txBody>
          <a:bodyPr/>
          <a:lstStyle/>
          <a:p>
            <a:r>
              <a:rPr lang="en-US" dirty="0"/>
              <a:t>Past Voting Frequency</a:t>
            </a:r>
          </a:p>
        </p:txBody>
      </p:sp>
      <p:sp>
        <p:nvSpPr>
          <p:cNvPr id="6" name="Slide Number Placeholder 5">
            <a:extLst>
              <a:ext uri="{FF2B5EF4-FFF2-40B4-BE49-F238E27FC236}">
                <a16:creationId xmlns:a16="http://schemas.microsoft.com/office/drawing/2014/main" id="{86A08DBD-EBF3-14E1-8A1F-8B97B4EA2142}"/>
              </a:ext>
            </a:extLst>
          </p:cNvPr>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14" name="Picture 13">
            <a:extLst>
              <a:ext uri="{FF2B5EF4-FFF2-40B4-BE49-F238E27FC236}">
                <a16:creationId xmlns:a16="http://schemas.microsoft.com/office/drawing/2014/main" id="{B9BD1B40-E0A1-F74E-E727-82FD25DF2029}"/>
              </a:ext>
            </a:extLst>
          </p:cNvPr>
          <p:cNvPicPr>
            <a:picLocks noChangeAspect="1"/>
          </p:cNvPicPr>
          <p:nvPr/>
        </p:nvPicPr>
        <p:blipFill>
          <a:blip r:embed="rId4"/>
          <a:stretch>
            <a:fillRect/>
          </a:stretch>
        </p:blipFill>
        <p:spPr>
          <a:xfrm>
            <a:off x="624293" y="1314483"/>
            <a:ext cx="9499594" cy="2477078"/>
          </a:xfrm>
          <a:prstGeom prst="rect">
            <a:avLst/>
          </a:prstGeom>
        </p:spPr>
      </p:pic>
      <p:pic>
        <p:nvPicPr>
          <p:cNvPr id="15" name="Picture 14">
            <a:extLst>
              <a:ext uri="{FF2B5EF4-FFF2-40B4-BE49-F238E27FC236}">
                <a16:creationId xmlns:a16="http://schemas.microsoft.com/office/drawing/2014/main" id="{32F3D2BA-46BA-18E5-1AD2-4FFE33CE6A09}"/>
              </a:ext>
            </a:extLst>
          </p:cNvPr>
          <p:cNvPicPr>
            <a:picLocks noChangeAspect="1"/>
          </p:cNvPicPr>
          <p:nvPr/>
        </p:nvPicPr>
        <p:blipFill>
          <a:blip r:embed="rId5"/>
          <a:stretch>
            <a:fillRect/>
          </a:stretch>
        </p:blipFill>
        <p:spPr>
          <a:xfrm>
            <a:off x="5004303" y="3878126"/>
            <a:ext cx="6563404" cy="1362075"/>
          </a:xfrm>
          <a:prstGeom prst="rect">
            <a:avLst/>
          </a:prstGeom>
        </p:spPr>
      </p:pic>
      <p:pic>
        <p:nvPicPr>
          <p:cNvPr id="17" name="Picture 16">
            <a:extLst>
              <a:ext uri="{FF2B5EF4-FFF2-40B4-BE49-F238E27FC236}">
                <a16:creationId xmlns:a16="http://schemas.microsoft.com/office/drawing/2014/main" id="{D73F4DC6-3030-3C38-9AD9-BD4FDC4C90A6}"/>
              </a:ext>
            </a:extLst>
          </p:cNvPr>
          <p:cNvPicPr>
            <a:picLocks noChangeAspect="1"/>
          </p:cNvPicPr>
          <p:nvPr/>
        </p:nvPicPr>
        <p:blipFill>
          <a:blip r:embed="rId6"/>
          <a:stretch>
            <a:fillRect/>
          </a:stretch>
        </p:blipFill>
        <p:spPr>
          <a:xfrm>
            <a:off x="5014912" y="5326177"/>
            <a:ext cx="5915025" cy="1363918"/>
          </a:xfrm>
          <a:prstGeom prst="rect">
            <a:avLst/>
          </a:prstGeom>
        </p:spPr>
      </p:pic>
      <p:sp>
        <p:nvSpPr>
          <p:cNvPr id="18" name="TextBox 17">
            <a:extLst>
              <a:ext uri="{FF2B5EF4-FFF2-40B4-BE49-F238E27FC236}">
                <a16:creationId xmlns:a16="http://schemas.microsoft.com/office/drawing/2014/main" id="{FF260499-9E41-032E-5830-9301945ADD2A}"/>
              </a:ext>
            </a:extLst>
          </p:cNvPr>
          <p:cNvSpPr txBox="1"/>
          <p:nvPr/>
        </p:nvSpPr>
        <p:spPr>
          <a:xfrm>
            <a:off x="7972425" y="4297259"/>
            <a:ext cx="4038600" cy="523220"/>
          </a:xfrm>
          <a:prstGeom prst="rect">
            <a:avLst/>
          </a:prstGeom>
          <a:noFill/>
        </p:spPr>
        <p:txBody>
          <a:bodyPr wrap="square" rtlCol="0">
            <a:spAutoFit/>
          </a:bodyPr>
          <a:lstStyle/>
          <a:p>
            <a:r>
              <a:rPr lang="en-US" sz="2800" dirty="0">
                <a:solidFill>
                  <a:schemeClr val="accent1"/>
                </a:solidFill>
              </a:rPr>
              <a:t>2020_Election_Matters</a:t>
            </a:r>
          </a:p>
        </p:txBody>
      </p:sp>
      <p:sp>
        <p:nvSpPr>
          <p:cNvPr id="20" name="TextBox 19">
            <a:extLst>
              <a:ext uri="{FF2B5EF4-FFF2-40B4-BE49-F238E27FC236}">
                <a16:creationId xmlns:a16="http://schemas.microsoft.com/office/drawing/2014/main" id="{2B7EC6E6-FB73-907D-F22D-4391A7A9BF11}"/>
              </a:ext>
            </a:extLst>
          </p:cNvPr>
          <p:cNvSpPr txBox="1"/>
          <p:nvPr/>
        </p:nvSpPr>
        <p:spPr>
          <a:xfrm>
            <a:off x="6505576" y="5579654"/>
            <a:ext cx="4629149" cy="523220"/>
          </a:xfrm>
          <a:prstGeom prst="rect">
            <a:avLst/>
          </a:prstGeom>
          <a:noFill/>
        </p:spPr>
        <p:txBody>
          <a:bodyPr wrap="square" rtlCol="0">
            <a:spAutoFit/>
          </a:bodyPr>
          <a:lstStyle/>
          <a:p>
            <a:r>
              <a:rPr lang="en-US" sz="2800" dirty="0" err="1">
                <a:solidFill>
                  <a:schemeClr val="accent1"/>
                </a:solidFill>
              </a:rPr>
              <a:t>Perceived_Voting_Difficulty</a:t>
            </a:r>
            <a:endParaRPr lang="en-US" sz="2800" dirty="0">
              <a:solidFill>
                <a:schemeClr val="accent1"/>
              </a:solidFill>
            </a:endParaRPr>
          </a:p>
        </p:txBody>
      </p:sp>
      <p:pic>
        <p:nvPicPr>
          <p:cNvPr id="24" name="Picture 23">
            <a:extLst>
              <a:ext uri="{FF2B5EF4-FFF2-40B4-BE49-F238E27FC236}">
                <a16:creationId xmlns:a16="http://schemas.microsoft.com/office/drawing/2014/main" id="{E4B13096-CBFB-724F-B891-FCF8C94DFFF3}"/>
              </a:ext>
            </a:extLst>
          </p:cNvPr>
          <p:cNvPicPr>
            <a:picLocks noChangeAspect="1"/>
          </p:cNvPicPr>
          <p:nvPr/>
        </p:nvPicPr>
        <p:blipFill>
          <a:blip r:embed="rId7"/>
          <a:stretch>
            <a:fillRect/>
          </a:stretch>
        </p:blipFill>
        <p:spPr>
          <a:xfrm>
            <a:off x="624293" y="3878126"/>
            <a:ext cx="3699772" cy="2064513"/>
          </a:xfrm>
          <a:prstGeom prst="rect">
            <a:avLst/>
          </a:prstGeom>
        </p:spPr>
      </p:pic>
      <p:pic>
        <p:nvPicPr>
          <p:cNvPr id="28" name="Audio 27">
            <a:hlinkClick r:id="" action="ppaction://media"/>
            <a:extLst>
              <a:ext uri="{FF2B5EF4-FFF2-40B4-BE49-F238E27FC236}">
                <a16:creationId xmlns:a16="http://schemas.microsoft.com/office/drawing/2014/main" id="{3DBDB433-0DE4-0F48-0ED8-79804611715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9730358"/>
      </p:ext>
    </p:extLst>
  </p:cSld>
  <p:clrMapOvr>
    <a:masterClrMapping/>
  </p:clrMapOvr>
  <mc:AlternateContent xmlns:mc="http://schemas.openxmlformats.org/markup-compatibility/2006">
    <mc:Choice xmlns:p14="http://schemas.microsoft.com/office/powerpoint/2010/main" Requires="p14">
      <p:transition spd="slow" p14:dur="2000" advTm="98722"/>
    </mc:Choice>
    <mc:Fallback>
      <p:transition spd="slow" advTm="98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43667" y="274577"/>
            <a:ext cx="9779183" cy="800100"/>
          </a:xfrm>
        </p:spPr>
        <p:txBody>
          <a:bodyPr/>
          <a:lstStyle/>
          <a:p>
            <a:r>
              <a:rPr lang="en-US" dirty="0"/>
              <a:t>Past Voting Barriers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dirty="0"/>
          </a:p>
        </p:txBody>
      </p:sp>
      <p:pic>
        <p:nvPicPr>
          <p:cNvPr id="29" name="Picture 28">
            <a:extLst>
              <a:ext uri="{FF2B5EF4-FFF2-40B4-BE49-F238E27FC236}">
                <a16:creationId xmlns:a16="http://schemas.microsoft.com/office/drawing/2014/main" id="{50344D8C-6DE9-ED40-1F34-77050C0B8C74}"/>
              </a:ext>
            </a:extLst>
          </p:cNvPr>
          <p:cNvPicPr>
            <a:picLocks noChangeAspect="1"/>
          </p:cNvPicPr>
          <p:nvPr/>
        </p:nvPicPr>
        <p:blipFill>
          <a:blip r:embed="rId4"/>
          <a:stretch>
            <a:fillRect/>
          </a:stretch>
        </p:blipFill>
        <p:spPr>
          <a:xfrm>
            <a:off x="345827" y="1519971"/>
            <a:ext cx="11174862" cy="4391085"/>
          </a:xfrm>
          <a:prstGeom prst="rect">
            <a:avLst/>
          </a:prstGeom>
        </p:spPr>
      </p:pic>
      <p:pic>
        <p:nvPicPr>
          <p:cNvPr id="31" name="Audio 30">
            <a:hlinkClick r:id="" action="ppaction://media"/>
            <a:extLst>
              <a:ext uri="{FF2B5EF4-FFF2-40B4-BE49-F238E27FC236}">
                <a16:creationId xmlns:a16="http://schemas.microsoft.com/office/drawing/2014/main" id="{637FF389-6B17-C816-FC6F-1C388D41545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3119616"/>
      </p:ext>
    </p:extLst>
  </p:cSld>
  <p:clrMapOvr>
    <a:masterClrMapping/>
  </p:clrMapOvr>
  <mc:AlternateContent xmlns:mc="http://schemas.openxmlformats.org/markup-compatibility/2006">
    <mc:Choice xmlns:p14="http://schemas.microsoft.com/office/powerpoint/2010/main" Requires="p14">
      <p:transition spd="slow" p14:dur="2000" advTm="49993"/>
    </mc:Choice>
    <mc:Fallback>
      <p:transition spd="slow" advTm="49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1"/>
            <a:ext cx="9779183" cy="876300"/>
          </a:xfrm>
        </p:spPr>
        <p:txBody>
          <a:bodyPr anchor="b">
            <a:normAutofit/>
          </a:bodyPr>
          <a:lstStyle/>
          <a:p>
            <a:r>
              <a:rPr lang="en-US" dirty="0"/>
              <a:t>Age</a:t>
            </a:r>
          </a:p>
        </p:txBody>
      </p:sp>
      <p:pic>
        <p:nvPicPr>
          <p:cNvPr id="27" name="Picture 26">
            <a:extLst>
              <a:ext uri="{FF2B5EF4-FFF2-40B4-BE49-F238E27FC236}">
                <a16:creationId xmlns:a16="http://schemas.microsoft.com/office/drawing/2014/main" id="{12815FBC-62C3-A6B3-AD60-BA8EC029A902}"/>
              </a:ext>
            </a:extLst>
          </p:cNvPr>
          <p:cNvPicPr>
            <a:picLocks noChangeAspect="1"/>
          </p:cNvPicPr>
          <p:nvPr/>
        </p:nvPicPr>
        <p:blipFill>
          <a:blip r:embed="rId4"/>
          <a:stretch>
            <a:fillRect/>
          </a:stretch>
        </p:blipFill>
        <p:spPr>
          <a:xfrm>
            <a:off x="543927" y="1327151"/>
            <a:ext cx="10587790" cy="5029199"/>
          </a:xfrm>
          <a:prstGeom prst="rect">
            <a:avLst/>
          </a:prstGeom>
          <a:noFill/>
        </p:spPr>
      </p:pic>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14</a:t>
            </a:fld>
            <a:endParaRPr lang="en-US"/>
          </a:p>
        </p:txBody>
      </p:sp>
      <p:pic>
        <p:nvPicPr>
          <p:cNvPr id="5" name="Audio 4">
            <a:hlinkClick r:id="" action="ppaction://media"/>
            <a:extLst>
              <a:ext uri="{FF2B5EF4-FFF2-40B4-BE49-F238E27FC236}">
                <a16:creationId xmlns:a16="http://schemas.microsoft.com/office/drawing/2014/main" id="{7EE994C8-24E6-BF59-EEAB-5F5748DCCE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1592169"/>
      </p:ext>
    </p:extLst>
  </p:cSld>
  <p:clrMapOvr>
    <a:masterClrMapping/>
  </p:clrMapOvr>
  <mc:AlternateContent xmlns:mc="http://schemas.openxmlformats.org/markup-compatibility/2006">
    <mc:Choice xmlns:p14="http://schemas.microsoft.com/office/powerpoint/2010/main" Requires="p14">
      <p:transition spd="slow" p14:dur="2000" advTm="39458"/>
    </mc:Choice>
    <mc:Fallback>
      <p:transition spd="slow" advTm="39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dirty="0"/>
              <a:t>Conclusions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280988" y="2305050"/>
            <a:ext cx="11630024" cy="3803651"/>
          </a:xfrm>
        </p:spPr>
        <p:txBody>
          <a:bodyPr vert="horz" lIns="91440" tIns="45720" rIns="91440" bIns="45720" rtlCol="0" anchor="t">
            <a:normAutofit fontScale="85000" lnSpcReduction="10000"/>
          </a:bodyPr>
          <a:lstStyle/>
          <a:p>
            <a:r>
              <a:rPr lang="en-US" sz="3300" b="1" dirty="0">
                <a:solidFill>
                  <a:schemeClr val="tx1"/>
                </a:solidFill>
              </a:rPr>
              <a:t>2530 of 5836 participants plan to vote in the 2020 Nov. Election</a:t>
            </a:r>
          </a:p>
          <a:p>
            <a:r>
              <a:rPr lang="en-US" sz="2800" dirty="0"/>
              <a:t>On average, the 788 that rarely/never vote compared to the 1742 that always vote are:</a:t>
            </a:r>
          </a:p>
          <a:p>
            <a:pPr marL="342900" indent="-342900">
              <a:buFont typeface="Arial" panose="020B0604020202020204" pitchFamily="34" charset="0"/>
              <a:buChar char="•"/>
            </a:pPr>
            <a:r>
              <a:rPr lang="en-US" dirty="0"/>
              <a:t>Younger (mean of 42 vs 57 years) </a:t>
            </a:r>
          </a:p>
          <a:p>
            <a:pPr marL="342900" indent="-342900">
              <a:buFont typeface="Arial" panose="020B0604020202020204" pitchFamily="34" charset="0"/>
              <a:buChar char="•"/>
            </a:pPr>
            <a:r>
              <a:rPr lang="en-US" dirty="0"/>
              <a:t>Perceived voting to be more difficult (mean of 1.8 vs 1.5)</a:t>
            </a:r>
          </a:p>
          <a:p>
            <a:pPr marL="342900" indent="-342900">
              <a:buFont typeface="Arial" panose="020B0604020202020204" pitchFamily="34" charset="0"/>
              <a:buChar char="•"/>
            </a:pPr>
            <a:r>
              <a:rPr lang="en-US" dirty="0"/>
              <a:t>Experienced more and varied past voting barriers (mean of .92 vs .49)</a:t>
            </a:r>
          </a:p>
          <a:p>
            <a:pPr marL="342900" indent="-342900">
              <a:buFont typeface="Arial" panose="020B0604020202020204" pitchFamily="34" charset="0"/>
              <a:buChar char="•"/>
            </a:pPr>
            <a:r>
              <a:rPr lang="en-US" dirty="0"/>
              <a:t>Believe that who wins the 2020 election matters less (mean of 1.15 vs 1.09)</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15</a:t>
            </a:fld>
            <a:endParaRPr lang="en-US" dirty="0"/>
          </a:p>
        </p:txBody>
      </p:sp>
      <p:pic>
        <p:nvPicPr>
          <p:cNvPr id="8" name="Audio 7">
            <a:hlinkClick r:id="" action="ppaction://media"/>
            <a:extLst>
              <a:ext uri="{FF2B5EF4-FFF2-40B4-BE49-F238E27FC236}">
                <a16:creationId xmlns:a16="http://schemas.microsoft.com/office/drawing/2014/main" id="{BBD75435-CAAC-4CD4-650B-3C67DA7FC38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45070695"/>
      </p:ext>
    </p:extLst>
  </p:cSld>
  <p:clrMapOvr>
    <a:masterClrMapping/>
  </p:clrMapOvr>
  <mc:AlternateContent xmlns:mc="http://schemas.openxmlformats.org/markup-compatibility/2006">
    <mc:Choice xmlns:p14="http://schemas.microsoft.com/office/powerpoint/2010/main" Requires="p14">
      <p:transition spd="slow" p14:dur="2000" advTm="52777"/>
    </mc:Choice>
    <mc:Fallback>
      <p:transition spd="slow" advTm="52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5A00-7D34-DB8B-FF7C-E2207D9F016B}"/>
              </a:ext>
            </a:extLst>
          </p:cNvPr>
          <p:cNvSpPr>
            <a:spLocks noGrp="1"/>
          </p:cNvSpPr>
          <p:nvPr>
            <p:ph type="ctrTitle"/>
          </p:nvPr>
        </p:nvSpPr>
        <p:spPr/>
        <p:txBody>
          <a:bodyPr/>
          <a:lstStyle/>
          <a:p>
            <a:r>
              <a:rPr lang="en-US" dirty="0"/>
              <a:t>Thank You!</a:t>
            </a:r>
          </a:p>
        </p:txBody>
      </p:sp>
      <p:pic>
        <p:nvPicPr>
          <p:cNvPr id="6" name="Audio 5">
            <a:hlinkClick r:id="" action="ppaction://media"/>
            <a:extLst>
              <a:ext uri="{FF2B5EF4-FFF2-40B4-BE49-F238E27FC236}">
                <a16:creationId xmlns:a16="http://schemas.microsoft.com/office/drawing/2014/main" id="{3115017C-8B95-21B3-8F2F-3DEF382F60C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69160597"/>
      </p:ext>
    </p:extLst>
  </p:cSld>
  <p:clrMapOvr>
    <a:masterClrMapping/>
  </p:clrMapOvr>
  <mc:AlternateContent xmlns:mc="http://schemas.openxmlformats.org/markup-compatibility/2006">
    <mc:Choice xmlns:p14="http://schemas.microsoft.com/office/powerpoint/2010/main" Requires="p14">
      <p:transition spd="slow" p14:dur="2000" advTm="23050"/>
    </mc:Choice>
    <mc:Fallback>
      <p:transition spd="slow" advTm="23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1847461"/>
            <a:ext cx="9779182" cy="3862874"/>
          </a:xfrm>
        </p:spPr>
        <p:txBody>
          <a:bodyPr vert="horz" lIns="91440" tIns="45720" rIns="91440" bIns="45720" rtlCol="0" anchor="t">
            <a:normAutofit fontScale="92500" lnSpcReduction="20000"/>
          </a:bodyPr>
          <a:lstStyle/>
          <a:p>
            <a:pPr marL="514350" indent="-514350">
              <a:buAutoNum type="arabicPeriod"/>
            </a:pPr>
            <a:r>
              <a:rPr lang="en-US" dirty="0"/>
              <a:t>Abstract of no more than 300 words. </a:t>
            </a:r>
          </a:p>
          <a:p>
            <a:pPr marL="514350" indent="-514350">
              <a:buAutoNum type="arabicPeriod"/>
            </a:pPr>
            <a:r>
              <a:rPr lang="en-US" dirty="0"/>
              <a:t>Introduction - research question clearly stated, can be answered by the data </a:t>
            </a:r>
          </a:p>
          <a:p>
            <a:pPr marL="514350" indent="-514350">
              <a:buAutoNum type="arabicPeriod"/>
            </a:pPr>
            <a:r>
              <a:rPr lang="en-US" dirty="0"/>
              <a:t>EDA - well-labeled graphs/plots that are appropriate to your analysis. Each visualization includes a description of what is being shown. </a:t>
            </a:r>
          </a:p>
          <a:p>
            <a:pPr marL="514350" indent="-514350">
              <a:buAutoNum type="arabicPeriod"/>
            </a:pPr>
            <a:r>
              <a:rPr lang="en-US" dirty="0"/>
              <a:t>Data Wrangling - tidying of your data, manipulating missing values, structuring of your data, etc. </a:t>
            </a:r>
          </a:p>
          <a:p>
            <a:pPr marL="514350" indent="-514350">
              <a:buAutoNum type="arabicPeriod"/>
            </a:pPr>
            <a:r>
              <a:rPr lang="en-US" dirty="0"/>
              <a:t>Data Analysis. </a:t>
            </a:r>
          </a:p>
          <a:p>
            <a:pPr marL="514350" indent="-514350">
              <a:buAutoNum type="arabicPeriod"/>
            </a:pPr>
            <a:r>
              <a:rPr lang="en-US" dirty="0"/>
              <a:t>Conclusions </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pic>
        <p:nvPicPr>
          <p:cNvPr id="9" name="Audio 8">
            <a:hlinkClick r:id="" action="ppaction://media"/>
            <a:extLst>
              <a:ext uri="{FF2B5EF4-FFF2-40B4-BE49-F238E27FC236}">
                <a16:creationId xmlns:a16="http://schemas.microsoft.com/office/drawing/2014/main" id="{3E1161BF-8A8F-0FF2-DD77-4560411E4DD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5608595"/>
      </p:ext>
    </p:extLst>
  </p:cSld>
  <p:clrMapOvr>
    <a:masterClrMapping/>
  </p:clrMapOvr>
  <mc:AlternateContent xmlns:mc="http://schemas.openxmlformats.org/markup-compatibility/2006">
    <mc:Choice xmlns:p14="http://schemas.microsoft.com/office/powerpoint/2010/main" Requires="p14">
      <p:transition spd="slow" p14:dur="2000" advTm="14315"/>
    </mc:Choice>
    <mc:Fallback>
      <p:transition spd="slow" advTm="14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Abstract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62000" y="2247901"/>
            <a:ext cx="10184675" cy="3841750"/>
          </a:xfrm>
        </p:spPr>
        <p:txBody>
          <a:bodyPr vert="horz" lIns="91440" tIns="45720" rIns="91440" bIns="45720" rtlCol="0" anchor="t">
            <a:normAutofit fontScale="92500" lnSpcReduction="10000"/>
          </a:bodyPr>
          <a:lstStyle/>
          <a:p>
            <a:r>
              <a:rPr lang="en-US" dirty="0"/>
              <a:t>According to the U.S. Census Bureau, 66.8% of citizens over 17 voted in the 2020 presidential election which can boast the highest voter turnout in the 21st century.  Using data published online on </a:t>
            </a:r>
            <a:r>
              <a:rPr lang="en-US" dirty="0" err="1"/>
              <a:t>fivethirtyeight</a:t>
            </a:r>
            <a:r>
              <a:rPr lang="en-US" dirty="0"/>
              <a:t>, we explore the characteristics of voter frequency and further analyze participants planning to vote in the 2020 November election.  We found that of those voting in 2020 election, participants that in the past have rarely/never voted are younger, perceived voting to be more difficult, experienced more barriers to voting and believe the 2020 election results to be less important. </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pic>
        <p:nvPicPr>
          <p:cNvPr id="8" name="Audio 7">
            <a:hlinkClick r:id="" action="ppaction://media"/>
            <a:extLst>
              <a:ext uri="{FF2B5EF4-FFF2-40B4-BE49-F238E27FC236}">
                <a16:creationId xmlns:a16="http://schemas.microsoft.com/office/drawing/2014/main" id="{4181E829-0228-F46F-C607-E7EB64C7DBD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9799154"/>
      </p:ext>
    </p:extLst>
  </p:cSld>
  <p:clrMapOvr>
    <a:masterClrMapping/>
  </p:clrMapOvr>
  <mc:AlternateContent xmlns:mc="http://schemas.openxmlformats.org/markup-compatibility/2006">
    <mc:Choice xmlns:p14="http://schemas.microsoft.com/office/powerpoint/2010/main" Requires="p14">
      <p:transition spd="slow" p14:dur="2000" advTm="49875"/>
    </mc:Choice>
    <mc:Fallback>
      <p:transition spd="slow" advTm="49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7239388" cy="2387600"/>
          </a:xfrm>
        </p:spPr>
        <p:txBody>
          <a:bodyPr/>
          <a:lstStyle/>
          <a:p>
            <a:r>
              <a:rPr lang="en-US" dirty="0"/>
              <a:t>Research Question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r>
              <a:rPr lang="en-US" dirty="0">
                <a:solidFill>
                  <a:schemeClr val="tx1"/>
                </a:solidFill>
              </a:rPr>
              <a:t>What characterizes a nonvoter vs someone who always votes?</a:t>
            </a:r>
          </a:p>
        </p:txBody>
      </p:sp>
      <p:pic>
        <p:nvPicPr>
          <p:cNvPr id="5" name="Audio 4">
            <a:hlinkClick r:id="" action="ppaction://media"/>
            <a:extLst>
              <a:ext uri="{FF2B5EF4-FFF2-40B4-BE49-F238E27FC236}">
                <a16:creationId xmlns:a16="http://schemas.microsoft.com/office/drawing/2014/main" id="{03754F92-935A-6611-A540-673B44F4721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6797337"/>
      </p:ext>
    </p:extLst>
  </p:cSld>
  <p:clrMapOvr>
    <a:masterClrMapping/>
  </p:clrMapOvr>
  <mc:AlternateContent xmlns:mc="http://schemas.openxmlformats.org/markup-compatibility/2006">
    <mc:Choice xmlns:p14="http://schemas.microsoft.com/office/powerpoint/2010/main" Requires="p14">
      <p:transition spd="slow" p14:dur="2000" advTm="7468"/>
    </mc:Choice>
    <mc:Fallback>
      <p:transition spd="slow" advTm="7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1"/>
            <a:ext cx="9779183" cy="979486"/>
          </a:xfrm>
        </p:spPr>
        <p:txBody>
          <a:bodyPr/>
          <a:lstStyle/>
          <a:p>
            <a:r>
              <a:rPr lang="en-US" dirty="0"/>
              <a:t>Exploratory Data Analysis</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9" name="Content Placeholder 8">
            <a:extLst>
              <a:ext uri="{FF2B5EF4-FFF2-40B4-BE49-F238E27FC236}">
                <a16:creationId xmlns:a16="http://schemas.microsoft.com/office/drawing/2014/main" id="{04BB7AFA-81E7-AFDF-53CB-6E1332735D09}"/>
              </a:ext>
            </a:extLst>
          </p:cNvPr>
          <p:cNvSpPr>
            <a:spLocks noGrp="1"/>
          </p:cNvSpPr>
          <p:nvPr>
            <p:ph idx="1"/>
          </p:nvPr>
        </p:nvSpPr>
        <p:spPr>
          <a:xfrm>
            <a:off x="1167492" y="1333720"/>
            <a:ext cx="10317323" cy="654049"/>
          </a:xfrm>
        </p:spPr>
        <p:txBody>
          <a:bodyPr/>
          <a:lstStyle/>
          <a:p>
            <a:r>
              <a:rPr lang="en-US" dirty="0">
                <a:hlinkClick r:id="rId4"/>
              </a:rPr>
              <a:t>https://github.com/fivethirtyeight/data/tree/master/non-voters</a:t>
            </a:r>
            <a:endParaRPr lang="en-US" dirty="0"/>
          </a:p>
        </p:txBody>
      </p:sp>
      <p:pic>
        <p:nvPicPr>
          <p:cNvPr id="11" name="Picture 10">
            <a:extLst>
              <a:ext uri="{FF2B5EF4-FFF2-40B4-BE49-F238E27FC236}">
                <a16:creationId xmlns:a16="http://schemas.microsoft.com/office/drawing/2014/main" id="{1F52D159-EFF5-D699-39CF-5BF2EABBA1BC}"/>
              </a:ext>
            </a:extLst>
          </p:cNvPr>
          <p:cNvPicPr>
            <a:picLocks noChangeAspect="1"/>
          </p:cNvPicPr>
          <p:nvPr/>
        </p:nvPicPr>
        <p:blipFill>
          <a:blip r:embed="rId5"/>
          <a:stretch>
            <a:fillRect/>
          </a:stretch>
        </p:blipFill>
        <p:spPr>
          <a:xfrm>
            <a:off x="462642" y="1844082"/>
            <a:ext cx="11534419" cy="3680198"/>
          </a:xfrm>
          <a:prstGeom prst="rect">
            <a:avLst/>
          </a:prstGeom>
        </p:spPr>
      </p:pic>
      <p:sp>
        <p:nvSpPr>
          <p:cNvPr id="12" name="TextBox 11">
            <a:extLst>
              <a:ext uri="{FF2B5EF4-FFF2-40B4-BE49-F238E27FC236}">
                <a16:creationId xmlns:a16="http://schemas.microsoft.com/office/drawing/2014/main" id="{4FAB86D1-8866-490D-23FC-11A81766A69A}"/>
              </a:ext>
            </a:extLst>
          </p:cNvPr>
          <p:cNvSpPr txBox="1"/>
          <p:nvPr/>
        </p:nvSpPr>
        <p:spPr>
          <a:xfrm>
            <a:off x="3724275" y="5562160"/>
            <a:ext cx="8467725" cy="1477328"/>
          </a:xfrm>
          <a:prstGeom prst="rect">
            <a:avLst/>
          </a:prstGeom>
          <a:noFill/>
        </p:spPr>
        <p:txBody>
          <a:bodyPr wrap="square" rtlCol="0">
            <a:spAutoFit/>
          </a:bodyPr>
          <a:lstStyle/>
          <a:p>
            <a:r>
              <a:rPr lang="en-US" sz="2400" dirty="0">
                <a:hlinkClick r:id="rId6">
                  <a:extLst>
                    <a:ext uri="{A12FA001-AC4F-418D-AE19-62706E023703}">
                      <ahyp:hlinkClr xmlns:ahyp="http://schemas.microsoft.com/office/drawing/2018/hyperlinkcolor" val="tx"/>
                    </a:ext>
                  </a:extLst>
                </a:hlinkClick>
              </a:rPr>
              <a:t>Link to Data Dictionary:</a:t>
            </a:r>
          </a:p>
          <a:p>
            <a:r>
              <a:rPr lang="en-US" sz="2400" dirty="0">
                <a:solidFill>
                  <a:srgbClr val="0563C1"/>
                </a:solidFill>
                <a:hlinkClick r:id="rId6">
                  <a:extLst>
                    <a:ext uri="{A12FA001-AC4F-418D-AE19-62706E023703}">
                      <ahyp:hlinkClr xmlns:ahyp="http://schemas.microsoft.com/office/drawing/2018/hyperlinkcolor" val="tx"/>
                    </a:ext>
                  </a:extLst>
                </a:hlinkClick>
              </a:rPr>
              <a:t>https://github.com/fivethirtyeight/data/blob/master/non-voters/nonvoters_codebook.pdf</a:t>
            </a:r>
            <a:endParaRPr lang="en-US" sz="2400" dirty="0"/>
          </a:p>
          <a:p>
            <a:endParaRPr lang="en-US" dirty="0"/>
          </a:p>
        </p:txBody>
      </p:sp>
      <p:pic>
        <p:nvPicPr>
          <p:cNvPr id="14" name="Audio 13">
            <a:hlinkClick r:id="" action="ppaction://media"/>
            <a:extLst>
              <a:ext uri="{FF2B5EF4-FFF2-40B4-BE49-F238E27FC236}">
                <a16:creationId xmlns:a16="http://schemas.microsoft.com/office/drawing/2014/main" id="{A99BAA30-6851-C92C-D72F-EFE5BA60A15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27386939"/>
      </p:ext>
    </p:extLst>
  </p:cSld>
  <p:clrMapOvr>
    <a:masterClrMapping/>
  </p:clrMapOvr>
  <mc:AlternateContent xmlns:mc="http://schemas.openxmlformats.org/markup-compatibility/2006">
    <mc:Choice xmlns:p14="http://schemas.microsoft.com/office/powerpoint/2010/main" Requires="p14">
      <p:transition spd="slow" p14:dur="2000" advTm="23536"/>
    </mc:Choice>
    <mc:Fallback>
      <p:transition spd="slow" advTm="23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14" name="Picture 13">
            <a:extLst>
              <a:ext uri="{FF2B5EF4-FFF2-40B4-BE49-F238E27FC236}">
                <a16:creationId xmlns:a16="http://schemas.microsoft.com/office/drawing/2014/main" id="{CF9AA70C-7F5B-2507-405A-671258CDB8DD}"/>
              </a:ext>
            </a:extLst>
          </p:cNvPr>
          <p:cNvPicPr>
            <a:picLocks noChangeAspect="1"/>
          </p:cNvPicPr>
          <p:nvPr/>
        </p:nvPicPr>
        <p:blipFill>
          <a:blip r:embed="rId4"/>
          <a:stretch>
            <a:fillRect/>
          </a:stretch>
        </p:blipFill>
        <p:spPr>
          <a:xfrm>
            <a:off x="320212" y="1680149"/>
            <a:ext cx="10338075" cy="4858763"/>
          </a:xfrm>
          <a:prstGeom prst="rect">
            <a:avLst/>
          </a:prstGeom>
        </p:spPr>
      </p:pic>
      <p:sp>
        <p:nvSpPr>
          <p:cNvPr id="15" name="TextBox 14">
            <a:extLst>
              <a:ext uri="{FF2B5EF4-FFF2-40B4-BE49-F238E27FC236}">
                <a16:creationId xmlns:a16="http://schemas.microsoft.com/office/drawing/2014/main" id="{BE73024B-0731-D4DA-1C78-053912A7DE31}"/>
              </a:ext>
            </a:extLst>
          </p:cNvPr>
          <p:cNvSpPr txBox="1"/>
          <p:nvPr/>
        </p:nvSpPr>
        <p:spPr>
          <a:xfrm>
            <a:off x="320212" y="319088"/>
            <a:ext cx="10643063" cy="954107"/>
          </a:xfrm>
          <a:prstGeom prst="rect">
            <a:avLst/>
          </a:prstGeom>
          <a:noFill/>
        </p:spPr>
        <p:txBody>
          <a:bodyPr wrap="square" rtlCol="0">
            <a:spAutoFit/>
          </a:bodyPr>
          <a:lstStyle/>
          <a:p>
            <a:r>
              <a:rPr lang="en-US" sz="2800" i="0" dirty="0">
                <a:solidFill>
                  <a:srgbClr val="000000"/>
                </a:solidFill>
                <a:effectLst/>
                <a:latin typeface="Helvetica Neue"/>
              </a:rPr>
              <a:t>Dataset includes 5836 cases (rows) and 119 variables (columns) with most questions answered on a scale of 1-4.</a:t>
            </a:r>
            <a:endParaRPr lang="en-US" sz="2800" dirty="0"/>
          </a:p>
        </p:txBody>
      </p:sp>
      <p:pic>
        <p:nvPicPr>
          <p:cNvPr id="17" name="Audio 16">
            <a:hlinkClick r:id="" action="ppaction://media"/>
            <a:extLst>
              <a:ext uri="{FF2B5EF4-FFF2-40B4-BE49-F238E27FC236}">
                <a16:creationId xmlns:a16="http://schemas.microsoft.com/office/drawing/2014/main" id="{D196646B-DCD9-9CA1-391A-CC50728784F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12917468"/>
      </p:ext>
    </p:extLst>
  </p:cSld>
  <p:clrMapOvr>
    <a:masterClrMapping/>
  </p:clrMapOvr>
  <mc:AlternateContent xmlns:mc="http://schemas.openxmlformats.org/markup-compatibility/2006">
    <mc:Choice xmlns:p14="http://schemas.microsoft.com/office/powerpoint/2010/main" Requires="p14">
      <p:transition spd="slow" p14:dur="2000" advTm="22919"/>
    </mc:Choice>
    <mc:Fallback>
      <p:transition spd="slow" advTm="22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4"/>
          </p:nvPr>
        </p:nvSpPr>
        <p:spPr/>
        <p:txBody>
          <a:bodyPr/>
          <a:lstStyle/>
          <a:p>
            <a:fld id="{294A09A9-5501-47C1-A89A-A340965A2BE2}" type="slidenum">
              <a:rPr lang="en-US" smtClean="0"/>
              <a:pPr/>
              <a:t>7</a:t>
            </a:fld>
            <a:endParaRPr lang="en-US" dirty="0"/>
          </a:p>
        </p:txBody>
      </p:sp>
      <p:pic>
        <p:nvPicPr>
          <p:cNvPr id="19" name="Picture 18">
            <a:extLst>
              <a:ext uri="{FF2B5EF4-FFF2-40B4-BE49-F238E27FC236}">
                <a16:creationId xmlns:a16="http://schemas.microsoft.com/office/drawing/2014/main" id="{3555F263-54DF-969C-FBC3-6384235B5A25}"/>
              </a:ext>
            </a:extLst>
          </p:cNvPr>
          <p:cNvPicPr>
            <a:picLocks noChangeAspect="1"/>
          </p:cNvPicPr>
          <p:nvPr/>
        </p:nvPicPr>
        <p:blipFill>
          <a:blip r:embed="rId4"/>
          <a:stretch>
            <a:fillRect/>
          </a:stretch>
        </p:blipFill>
        <p:spPr>
          <a:xfrm>
            <a:off x="1892363" y="136525"/>
            <a:ext cx="8407274" cy="6509735"/>
          </a:xfrm>
          <a:prstGeom prst="rect">
            <a:avLst/>
          </a:prstGeom>
        </p:spPr>
      </p:pic>
      <p:pic>
        <p:nvPicPr>
          <p:cNvPr id="21" name="Audio 20">
            <a:hlinkClick r:id="" action="ppaction://media"/>
            <a:extLst>
              <a:ext uri="{FF2B5EF4-FFF2-40B4-BE49-F238E27FC236}">
                <a16:creationId xmlns:a16="http://schemas.microsoft.com/office/drawing/2014/main" id="{1A697E49-DE53-BEA4-421D-045EC17D3A7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9983765"/>
      </p:ext>
    </p:extLst>
  </p:cSld>
  <p:clrMapOvr>
    <a:masterClrMapping/>
  </p:clrMapOvr>
  <mc:AlternateContent xmlns:mc="http://schemas.openxmlformats.org/markup-compatibility/2006">
    <mc:Choice xmlns:p14="http://schemas.microsoft.com/office/powerpoint/2010/main" Requires="p14">
      <p:transition spd="slow" p14:dur="2000" advTm="35976"/>
    </mc:Choice>
    <mc:Fallback>
      <p:transition spd="slow" advTm="35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5F0C7-37EE-D71B-5D46-02E76A73E2FF}"/>
              </a:ext>
            </a:extLst>
          </p:cNvPr>
          <p:cNvPicPr>
            <a:picLocks noChangeAspect="1"/>
          </p:cNvPicPr>
          <p:nvPr/>
        </p:nvPicPr>
        <p:blipFill>
          <a:blip r:embed="rId4"/>
          <a:stretch>
            <a:fillRect/>
          </a:stretch>
        </p:blipFill>
        <p:spPr>
          <a:xfrm>
            <a:off x="2046796" y="165878"/>
            <a:ext cx="7792529" cy="6526243"/>
          </a:xfrm>
          <a:prstGeom prst="rect">
            <a:avLst/>
          </a:prstGeom>
          <a:noFill/>
        </p:spPr>
      </p:pic>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pic>
        <p:nvPicPr>
          <p:cNvPr id="6" name="Audio 5">
            <a:hlinkClick r:id="" action="ppaction://media"/>
            <a:extLst>
              <a:ext uri="{FF2B5EF4-FFF2-40B4-BE49-F238E27FC236}">
                <a16:creationId xmlns:a16="http://schemas.microsoft.com/office/drawing/2014/main" id="{A690169D-BCB7-CA38-CAB0-22561A34240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2757770"/>
      </p:ext>
    </p:extLst>
  </p:cSld>
  <p:clrMapOvr>
    <a:masterClrMapping/>
  </p:clrMapOvr>
  <mc:AlternateContent xmlns:mc="http://schemas.openxmlformats.org/markup-compatibility/2006">
    <mc:Choice xmlns:p14="http://schemas.microsoft.com/office/powerpoint/2010/main" Requires="p14">
      <p:transition spd="slow" p14:dur="2000" advTm="40289"/>
    </mc:Choice>
    <mc:Fallback>
      <p:transition spd="slow" advTm="40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374093" y="136525"/>
            <a:ext cx="9779183" cy="917575"/>
          </a:xfrm>
        </p:spPr>
        <p:txBody>
          <a:bodyPr/>
          <a:lstStyle/>
          <a:p>
            <a:r>
              <a:rPr lang="en-US" dirty="0"/>
              <a:t>Data Wrangling</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4"/>
          </p:nvPr>
        </p:nvSpPr>
        <p:spPr/>
        <p:txBody>
          <a:bodyPr/>
          <a:lstStyle/>
          <a:p>
            <a:fld id="{294A09A9-5501-47C1-A89A-A340965A2BE2}" type="slidenum">
              <a:rPr lang="en-US" smtClean="0"/>
              <a:pPr/>
              <a:t>9</a:t>
            </a:fld>
            <a:endParaRPr lang="en-US" dirty="0"/>
          </a:p>
        </p:txBody>
      </p:sp>
      <p:pic>
        <p:nvPicPr>
          <p:cNvPr id="19" name="Picture 18">
            <a:extLst>
              <a:ext uri="{FF2B5EF4-FFF2-40B4-BE49-F238E27FC236}">
                <a16:creationId xmlns:a16="http://schemas.microsoft.com/office/drawing/2014/main" id="{66F84CA3-78B1-6047-A6B2-8A17CF0EBA8A}"/>
              </a:ext>
            </a:extLst>
          </p:cNvPr>
          <p:cNvPicPr>
            <a:picLocks noChangeAspect="1"/>
          </p:cNvPicPr>
          <p:nvPr/>
        </p:nvPicPr>
        <p:blipFill>
          <a:blip r:embed="rId4"/>
          <a:stretch>
            <a:fillRect/>
          </a:stretch>
        </p:blipFill>
        <p:spPr>
          <a:xfrm>
            <a:off x="474033" y="1054100"/>
            <a:ext cx="8003217" cy="5788116"/>
          </a:xfrm>
          <a:prstGeom prst="rect">
            <a:avLst/>
          </a:prstGeom>
        </p:spPr>
      </p:pic>
      <p:pic>
        <p:nvPicPr>
          <p:cNvPr id="21" name="Audio 20">
            <a:hlinkClick r:id="" action="ppaction://media"/>
            <a:extLst>
              <a:ext uri="{FF2B5EF4-FFF2-40B4-BE49-F238E27FC236}">
                <a16:creationId xmlns:a16="http://schemas.microsoft.com/office/drawing/2014/main" id="{732CA9CB-1F55-971A-3419-16C3A69631B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5690284"/>
      </p:ext>
    </p:extLst>
  </p:cSld>
  <p:clrMapOvr>
    <a:masterClrMapping/>
  </p:clrMapOvr>
  <mc:AlternateContent xmlns:mc="http://schemas.openxmlformats.org/markup-compatibility/2006">
    <mc:Choice xmlns:p14="http://schemas.microsoft.com/office/powerpoint/2010/main" Requires="p14">
      <p:transition spd="slow" p14:dur="2000" advTm="53274"/>
    </mc:Choice>
    <mc:Fallback>
      <p:transition spd="slow" advTm="53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{DC34FBFD-9691-4296-A2A6-FE55642758BF}tf45331398_win32</Template>
  <TotalTime>559</TotalTime>
  <Words>406</Words>
  <Application>Microsoft Office PowerPoint</Application>
  <PresentationFormat>Widescreen</PresentationFormat>
  <Paragraphs>47</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Helvetica Neue</vt:lpstr>
      <vt:lpstr>Tenorite</vt:lpstr>
      <vt:lpstr>Office Theme</vt:lpstr>
      <vt:lpstr>CUNY 602 Final Project Analysis of Election Voters vs Non-Voters</vt:lpstr>
      <vt:lpstr>Agenda</vt:lpstr>
      <vt:lpstr>Abstract</vt:lpstr>
      <vt:lpstr>Research Question</vt:lpstr>
      <vt:lpstr>Exploratory Data Analysis</vt:lpstr>
      <vt:lpstr>PowerPoint Presentation</vt:lpstr>
      <vt:lpstr>PowerPoint Presentation</vt:lpstr>
      <vt:lpstr>PowerPoint Presentation</vt:lpstr>
      <vt:lpstr>Data Wrangling</vt:lpstr>
      <vt:lpstr>Experienced Voting Difficulties in Past</vt:lpstr>
      <vt:lpstr>Analysis of Cases that will vote in Nov 2020 Election</vt:lpstr>
      <vt:lpstr>Past Voting Frequency</vt:lpstr>
      <vt:lpstr>Past Voting Barriers</vt:lpstr>
      <vt:lpstr>Age</vt:lpstr>
      <vt:lpstr>Conclusions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CUNY 602 Final Project 2020 Election Voters vs Non-Voters</dc:title>
  <dc:creator>Jennifer Abinette</dc:creator>
  <cp:lastModifiedBy>Jennifer Abinette</cp:lastModifiedBy>
  <cp:revision>1</cp:revision>
  <dcterms:created xsi:type="dcterms:W3CDTF">2023-05-17T11:10:21Z</dcterms:created>
  <dcterms:modified xsi:type="dcterms:W3CDTF">2023-05-17T20:29:44Z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